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4"/>
  </p:notesMasterIdLst>
  <p:sldIdLst>
    <p:sldId id="266" r:id="rId5"/>
    <p:sldId id="308" r:id="rId6"/>
    <p:sldId id="315" r:id="rId7"/>
    <p:sldId id="310" r:id="rId8"/>
    <p:sldId id="309" r:id="rId9"/>
    <p:sldId id="313" r:id="rId10"/>
    <p:sldId id="311" r:id="rId11"/>
    <p:sldId id="319" r:id="rId12"/>
    <p:sldId id="31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49CE9C4-D5F8-490E-AFAD-E778FE56FF95}" v="379" dt="2022-04-13T14:30:37.51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9189" autoAdjust="0"/>
  </p:normalViewPr>
  <p:slideViewPr>
    <p:cSldViewPr snapToGrid="0">
      <p:cViewPr varScale="1">
        <p:scale>
          <a:sx n="64" d="100"/>
          <a:sy n="64" d="100"/>
        </p:scale>
        <p:origin x="94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cob Vaughn" userId="b52674b7-e324-4c73-b037-bf88b4c54e0b" providerId="ADAL" clId="{649CE9C4-D5F8-490E-AFAD-E778FE56FF95}"/>
    <pc:docChg chg="undo custSel addSld delSld modSld sldOrd">
      <pc:chgData name="Jacob Vaughn" userId="b52674b7-e324-4c73-b037-bf88b4c54e0b" providerId="ADAL" clId="{649CE9C4-D5F8-490E-AFAD-E778FE56FF95}" dt="2022-04-13T14:30:37.512" v="3632"/>
      <pc:docMkLst>
        <pc:docMk/>
      </pc:docMkLst>
      <pc:sldChg chg="addSp delSp modSp modTransition modAnim">
        <pc:chgData name="Jacob Vaughn" userId="b52674b7-e324-4c73-b037-bf88b4c54e0b" providerId="ADAL" clId="{649CE9C4-D5F8-490E-AFAD-E778FE56FF95}" dt="2022-04-13T14:25:32.290" v="3628"/>
        <pc:sldMkLst>
          <pc:docMk/>
          <pc:sldMk cId="895915843" sldId="266"/>
        </pc:sldMkLst>
        <pc:picChg chg="add del mod">
          <ac:chgData name="Jacob Vaughn" userId="b52674b7-e324-4c73-b037-bf88b4c54e0b" providerId="ADAL" clId="{649CE9C4-D5F8-490E-AFAD-E778FE56FF95}" dt="2022-04-13T14:24:29.275" v="3626"/>
          <ac:picMkLst>
            <pc:docMk/>
            <pc:sldMk cId="895915843" sldId="266"/>
            <ac:picMk id="4" creationId="{11CB68B4-804B-46F4-881E-F1A247AF7AFE}"/>
          </ac:picMkLst>
        </pc:picChg>
        <pc:picChg chg="add del mod">
          <ac:chgData name="Jacob Vaughn" userId="b52674b7-e324-4c73-b037-bf88b4c54e0b" providerId="ADAL" clId="{649CE9C4-D5F8-490E-AFAD-E778FE56FF95}" dt="2022-04-13T14:24:42.401" v="3627"/>
          <ac:picMkLst>
            <pc:docMk/>
            <pc:sldMk cId="895915843" sldId="266"/>
            <ac:picMk id="5" creationId="{A2A0FF27-0BAA-4169-9DFC-DCC1D997D273}"/>
          </ac:picMkLst>
        </pc:picChg>
        <pc:picChg chg="add mod">
          <ac:chgData name="Jacob Vaughn" userId="b52674b7-e324-4c73-b037-bf88b4c54e0b" providerId="ADAL" clId="{649CE9C4-D5F8-490E-AFAD-E778FE56FF95}" dt="2022-04-13T14:25:32.290" v="3628"/>
          <ac:picMkLst>
            <pc:docMk/>
            <pc:sldMk cId="895915843" sldId="266"/>
            <ac:picMk id="7" creationId="{32894AA4-8309-499F-AD1B-D45E756371E6}"/>
          </ac:picMkLst>
        </pc:picChg>
      </pc:sldChg>
      <pc:sldChg chg="addSp delSp modSp mod modTransition modAnim chgLayout modNotesTx">
        <pc:chgData name="Jacob Vaughn" userId="b52674b7-e324-4c73-b037-bf88b4c54e0b" providerId="ADAL" clId="{649CE9C4-D5F8-490E-AFAD-E778FE56FF95}" dt="2022-04-13T14:26:28.191" v="3630"/>
        <pc:sldMkLst>
          <pc:docMk/>
          <pc:sldMk cId="265522590" sldId="308"/>
        </pc:sldMkLst>
        <pc:spChg chg="mod ord">
          <ac:chgData name="Jacob Vaughn" userId="b52674b7-e324-4c73-b037-bf88b4c54e0b" providerId="ADAL" clId="{649CE9C4-D5F8-490E-AFAD-E778FE56FF95}" dt="2022-04-02T00:41:14.689" v="979" actId="20577"/>
          <ac:spMkLst>
            <pc:docMk/>
            <pc:sldMk cId="265522590" sldId="308"/>
            <ac:spMk id="2" creationId="{66A47F5C-50EC-416A-AE8C-6F6BB4225673}"/>
          </ac:spMkLst>
        </pc:spChg>
        <pc:spChg chg="add del">
          <ac:chgData name="Jacob Vaughn" userId="b52674b7-e324-4c73-b037-bf88b4c54e0b" providerId="ADAL" clId="{649CE9C4-D5F8-490E-AFAD-E778FE56FF95}" dt="2022-04-02T00:39:23.742" v="914" actId="26606"/>
          <ac:spMkLst>
            <pc:docMk/>
            <pc:sldMk cId="265522590" sldId="308"/>
            <ac:spMk id="9" creationId="{DFEBD0D2-AA2A-4936-A509-D629383EFFAA}"/>
          </ac:spMkLst>
        </pc:spChg>
        <pc:spChg chg="add del">
          <ac:chgData name="Jacob Vaughn" userId="b52674b7-e324-4c73-b037-bf88b4c54e0b" providerId="ADAL" clId="{649CE9C4-D5F8-490E-AFAD-E778FE56FF95}" dt="2022-04-02T00:39:23.742" v="914" actId="26606"/>
          <ac:spMkLst>
            <pc:docMk/>
            <pc:sldMk cId="265522590" sldId="308"/>
            <ac:spMk id="13" creationId="{86506110-E6E1-4309-83FA-C6B068FA341C}"/>
          </ac:spMkLst>
        </pc:spChg>
        <pc:spChg chg="add del">
          <ac:chgData name="Jacob Vaughn" userId="b52674b7-e324-4c73-b037-bf88b4c54e0b" providerId="ADAL" clId="{649CE9C4-D5F8-490E-AFAD-E778FE56FF95}" dt="2022-04-02T00:39:28.909" v="916" actId="26606"/>
          <ac:spMkLst>
            <pc:docMk/>
            <pc:sldMk cId="265522590" sldId="308"/>
            <ac:spMk id="15" creationId="{EE1530B0-6F96-46C0-8B3E-3215CB756BE4}"/>
          </ac:spMkLst>
        </pc:spChg>
        <pc:spChg chg="add del">
          <ac:chgData name="Jacob Vaughn" userId="b52674b7-e324-4c73-b037-bf88b4c54e0b" providerId="ADAL" clId="{649CE9C4-D5F8-490E-AFAD-E778FE56FF95}" dt="2022-04-02T00:39:28.909" v="916" actId="26606"/>
          <ac:spMkLst>
            <pc:docMk/>
            <pc:sldMk cId="265522590" sldId="308"/>
            <ac:spMk id="16" creationId="{754910CF-1B56-45D3-960A-E89F7B3B9131}"/>
          </ac:spMkLst>
        </pc:spChg>
        <pc:spChg chg="add">
          <ac:chgData name="Jacob Vaughn" userId="b52674b7-e324-4c73-b037-bf88b4c54e0b" providerId="ADAL" clId="{649CE9C4-D5F8-490E-AFAD-E778FE56FF95}" dt="2022-04-02T00:39:28.946" v="917" actId="26606"/>
          <ac:spMkLst>
            <pc:docMk/>
            <pc:sldMk cId="265522590" sldId="308"/>
            <ac:spMk id="18" creationId="{EE1530B0-6F96-46C0-8B3E-3215CB756BE4}"/>
          </ac:spMkLst>
        </pc:spChg>
        <pc:spChg chg="add">
          <ac:chgData name="Jacob Vaughn" userId="b52674b7-e324-4c73-b037-bf88b4c54e0b" providerId="ADAL" clId="{649CE9C4-D5F8-490E-AFAD-E778FE56FF95}" dt="2022-04-02T00:39:28.946" v="917" actId="26606"/>
          <ac:spMkLst>
            <pc:docMk/>
            <pc:sldMk cId="265522590" sldId="308"/>
            <ac:spMk id="19" creationId="{754910CF-1B56-45D3-960A-E89F7B3B9131}"/>
          </ac:spMkLst>
        </pc:spChg>
        <pc:graphicFrameChg chg="mod ord modGraphic">
          <ac:chgData name="Jacob Vaughn" userId="b52674b7-e324-4c73-b037-bf88b4c54e0b" providerId="ADAL" clId="{649CE9C4-D5F8-490E-AFAD-E778FE56FF95}" dt="2022-04-02T00:44:07.423" v="1344" actId="20577"/>
          <ac:graphicFrameMkLst>
            <pc:docMk/>
            <pc:sldMk cId="265522590" sldId="308"/>
            <ac:graphicFrameMk id="4" creationId="{59F5A1AC-D08D-42AE-B94A-1CAFB517D846}"/>
          </ac:graphicFrameMkLst>
        </pc:graphicFrameChg>
        <pc:picChg chg="add del mod">
          <ac:chgData name="Jacob Vaughn" userId="b52674b7-e324-4c73-b037-bf88b4c54e0b" providerId="ADAL" clId="{649CE9C4-D5F8-490E-AFAD-E778FE56FF95}" dt="2022-04-13T14:25:35.732" v="3629"/>
          <ac:picMkLst>
            <pc:docMk/>
            <pc:sldMk cId="265522590" sldId="308"/>
            <ac:picMk id="3" creationId="{BAFE6027-24CE-4EEC-9F54-4D79C2B831CF}"/>
          </ac:picMkLst>
        </pc:picChg>
        <pc:picChg chg="add mod">
          <ac:chgData name="Jacob Vaughn" userId="b52674b7-e324-4c73-b037-bf88b4c54e0b" providerId="ADAL" clId="{649CE9C4-D5F8-490E-AFAD-E778FE56FF95}" dt="2022-04-13T14:26:28.191" v="3630"/>
          <ac:picMkLst>
            <pc:docMk/>
            <pc:sldMk cId="265522590" sldId="308"/>
            <ac:picMk id="5" creationId="{8AF0398B-3C0D-4AE8-9110-554506611509}"/>
          </ac:picMkLst>
        </pc:picChg>
        <pc:cxnChg chg="add del">
          <ac:chgData name="Jacob Vaughn" userId="b52674b7-e324-4c73-b037-bf88b4c54e0b" providerId="ADAL" clId="{649CE9C4-D5F8-490E-AFAD-E778FE56FF95}" dt="2022-04-02T00:39:23.742" v="914" actId="26606"/>
          <ac:cxnSpMkLst>
            <pc:docMk/>
            <pc:sldMk cId="265522590" sldId="308"/>
            <ac:cxnSpMk id="11" creationId="{2752F38C-F560-47AA-90AD-209F39C04150}"/>
          </ac:cxnSpMkLst>
        </pc:cxnChg>
      </pc:sldChg>
      <pc:sldChg chg="addSp delSp modSp mod ord setBg modNotesTx">
        <pc:chgData name="Jacob Vaughn" userId="b52674b7-e324-4c73-b037-bf88b4c54e0b" providerId="ADAL" clId="{649CE9C4-D5F8-490E-AFAD-E778FE56FF95}" dt="2022-04-13T14:30:37.512" v="3632"/>
        <pc:sldMkLst>
          <pc:docMk/>
          <pc:sldMk cId="4026592655" sldId="309"/>
        </pc:sldMkLst>
        <pc:spChg chg="mod">
          <ac:chgData name="Jacob Vaughn" userId="b52674b7-e324-4c73-b037-bf88b4c54e0b" providerId="ADAL" clId="{649CE9C4-D5F8-490E-AFAD-E778FE56FF95}" dt="2022-04-02T00:31:36.880" v="272" actId="20577"/>
          <ac:spMkLst>
            <pc:docMk/>
            <pc:sldMk cId="4026592655" sldId="309"/>
            <ac:spMk id="2" creationId="{B5F391F6-5886-46CB-BC6B-3825D0309572}"/>
          </ac:spMkLst>
        </pc:spChg>
        <pc:spChg chg="del">
          <ac:chgData name="Jacob Vaughn" userId="b52674b7-e324-4c73-b037-bf88b4c54e0b" providerId="ADAL" clId="{649CE9C4-D5F8-490E-AFAD-E778FE56FF95}" dt="2022-04-02T00:18:46.814" v="31"/>
          <ac:spMkLst>
            <pc:docMk/>
            <pc:sldMk cId="4026592655" sldId="309"/>
            <ac:spMk id="3" creationId="{E5AF0E77-404F-4722-9BD1-16DA4384FCD5}"/>
          </ac:spMkLst>
        </pc:spChg>
        <pc:spChg chg="add">
          <ac:chgData name="Jacob Vaughn" userId="b52674b7-e324-4c73-b037-bf88b4c54e0b" providerId="ADAL" clId="{649CE9C4-D5F8-490E-AFAD-E778FE56FF95}" dt="2022-04-02T00:19:06.034" v="32" actId="26606"/>
          <ac:spMkLst>
            <pc:docMk/>
            <pc:sldMk cId="4026592655" sldId="309"/>
            <ac:spMk id="73" creationId="{0AB6E427-3F73-4C06-A5D5-AE52C3883B50}"/>
          </ac:spMkLst>
        </pc:spChg>
        <pc:spChg chg="add">
          <ac:chgData name="Jacob Vaughn" userId="b52674b7-e324-4c73-b037-bf88b4c54e0b" providerId="ADAL" clId="{649CE9C4-D5F8-490E-AFAD-E778FE56FF95}" dt="2022-04-02T00:19:06.034" v="32" actId="26606"/>
          <ac:spMkLst>
            <pc:docMk/>
            <pc:sldMk cId="4026592655" sldId="309"/>
            <ac:spMk id="75" creationId="{D8C9BDAA-0390-4B39-9B5C-BC95E5120DA4}"/>
          </ac:spMkLst>
        </pc:spChg>
        <pc:spChg chg="add mod">
          <ac:chgData name="Jacob Vaughn" userId="b52674b7-e324-4c73-b037-bf88b4c54e0b" providerId="ADAL" clId="{649CE9C4-D5F8-490E-AFAD-E778FE56FF95}" dt="2022-04-02T00:37:43.093" v="911" actId="27636"/>
          <ac:spMkLst>
            <pc:docMk/>
            <pc:sldMk cId="4026592655" sldId="309"/>
            <ac:spMk id="2054" creationId="{C97AADEF-2DD8-452A-7F14-1D74DE90BBFA}"/>
          </ac:spMkLst>
        </pc:spChg>
        <pc:picChg chg="add mod">
          <ac:chgData name="Jacob Vaughn" userId="b52674b7-e324-4c73-b037-bf88b4c54e0b" providerId="ADAL" clId="{649CE9C4-D5F8-490E-AFAD-E778FE56FF95}" dt="2022-04-13T14:30:37.512" v="3632"/>
          <ac:picMkLst>
            <pc:docMk/>
            <pc:sldMk cId="4026592655" sldId="309"/>
            <ac:picMk id="3" creationId="{A26F8E2E-DD2B-4785-BBF5-154F5F325A95}"/>
          </ac:picMkLst>
        </pc:picChg>
        <pc:picChg chg="add mod">
          <ac:chgData name="Jacob Vaughn" userId="b52674b7-e324-4c73-b037-bf88b4c54e0b" providerId="ADAL" clId="{649CE9C4-D5F8-490E-AFAD-E778FE56FF95}" dt="2022-04-02T00:19:06.034" v="32" actId="26606"/>
          <ac:picMkLst>
            <pc:docMk/>
            <pc:sldMk cId="4026592655" sldId="309"/>
            <ac:picMk id="2050" creationId="{C2DAF2FF-F015-4D46-8994-3B0BA6F189E4}"/>
          </ac:picMkLst>
        </pc:picChg>
        <pc:cxnChg chg="add">
          <ac:chgData name="Jacob Vaughn" userId="b52674b7-e324-4c73-b037-bf88b4c54e0b" providerId="ADAL" clId="{649CE9C4-D5F8-490E-AFAD-E778FE56FF95}" dt="2022-04-02T00:19:06.034" v="32" actId="26606"/>
          <ac:cxnSpMkLst>
            <pc:docMk/>
            <pc:sldMk cId="4026592655" sldId="309"/>
            <ac:cxnSpMk id="77" creationId="{E04A321A-A039-4720-87B4-66A4210E0D57}"/>
          </ac:cxnSpMkLst>
        </pc:cxnChg>
      </pc:sldChg>
      <pc:sldChg chg="addSp delSp modSp mod setBg modClrScheme chgLayout modNotesTx">
        <pc:chgData name="Jacob Vaughn" userId="b52674b7-e324-4c73-b037-bf88b4c54e0b" providerId="ADAL" clId="{649CE9C4-D5F8-490E-AFAD-E778FE56FF95}" dt="2022-04-13T14:30:37.512" v="3632"/>
        <pc:sldMkLst>
          <pc:docMk/>
          <pc:sldMk cId="4017530137" sldId="310"/>
        </pc:sldMkLst>
        <pc:spChg chg="del mod ord">
          <ac:chgData name="Jacob Vaughn" userId="b52674b7-e324-4c73-b037-bf88b4c54e0b" providerId="ADAL" clId="{649CE9C4-D5F8-490E-AFAD-E778FE56FF95}" dt="2022-04-02T00:17:49.487" v="1" actId="700"/>
          <ac:spMkLst>
            <pc:docMk/>
            <pc:sldMk cId="4017530137" sldId="310"/>
            <ac:spMk id="2" creationId="{824F63B0-43F8-478A-957E-CD1B8A337243}"/>
          </ac:spMkLst>
        </pc:spChg>
        <pc:spChg chg="del mod ord">
          <ac:chgData name="Jacob Vaughn" userId="b52674b7-e324-4c73-b037-bf88b4c54e0b" providerId="ADAL" clId="{649CE9C4-D5F8-490E-AFAD-E778FE56FF95}" dt="2022-04-02T00:17:49.487" v="1" actId="700"/>
          <ac:spMkLst>
            <pc:docMk/>
            <pc:sldMk cId="4017530137" sldId="310"/>
            <ac:spMk id="3" creationId="{6A7EA099-D738-4BDE-95A7-FE7742CE345C}"/>
          </ac:spMkLst>
        </pc:spChg>
        <pc:spChg chg="add mod ord">
          <ac:chgData name="Jacob Vaughn" userId="b52674b7-e324-4c73-b037-bf88b4c54e0b" providerId="ADAL" clId="{649CE9C4-D5F8-490E-AFAD-E778FE56FF95}" dt="2022-04-02T00:30:39.213" v="147" actId="26606"/>
          <ac:spMkLst>
            <pc:docMk/>
            <pc:sldMk cId="4017530137" sldId="310"/>
            <ac:spMk id="4" creationId="{5FEC6296-CE34-43B1-8200-FF1C2CCC3E4C}"/>
          </ac:spMkLst>
        </pc:spChg>
        <pc:spChg chg="add del mod ord">
          <ac:chgData name="Jacob Vaughn" userId="b52674b7-e324-4c73-b037-bf88b4c54e0b" providerId="ADAL" clId="{649CE9C4-D5F8-490E-AFAD-E778FE56FF95}" dt="2022-04-02T00:17:54.154" v="2"/>
          <ac:spMkLst>
            <pc:docMk/>
            <pc:sldMk cId="4017530137" sldId="310"/>
            <ac:spMk id="5" creationId="{C654AFE1-E1E0-49CA-8500-7C97E21C9D81}"/>
          </ac:spMkLst>
        </pc:spChg>
        <pc:spChg chg="add mod ord">
          <ac:chgData name="Jacob Vaughn" userId="b52674b7-e324-4c73-b037-bf88b4c54e0b" providerId="ADAL" clId="{649CE9C4-D5F8-490E-AFAD-E778FE56FF95}" dt="2022-04-02T00:37:50.859" v="912" actId="20577"/>
          <ac:spMkLst>
            <pc:docMk/>
            <pc:sldMk cId="4017530137" sldId="310"/>
            <ac:spMk id="6" creationId="{A610D879-737B-4C5A-B781-5C15E5E39BD7}"/>
          </ac:spMkLst>
        </pc:spChg>
        <pc:spChg chg="add del">
          <ac:chgData name="Jacob Vaughn" userId="b52674b7-e324-4c73-b037-bf88b4c54e0b" providerId="ADAL" clId="{649CE9C4-D5F8-490E-AFAD-E778FE56FF95}" dt="2022-04-02T00:18:15.365" v="4" actId="26606"/>
          <ac:spMkLst>
            <pc:docMk/>
            <pc:sldMk cId="4017530137" sldId="310"/>
            <ac:spMk id="71" creationId="{416A0E3C-60E6-4F39-BC55-5F7C224E1F7C}"/>
          </ac:spMkLst>
        </pc:spChg>
        <pc:spChg chg="add del">
          <ac:chgData name="Jacob Vaughn" userId="b52674b7-e324-4c73-b037-bf88b4c54e0b" providerId="ADAL" clId="{649CE9C4-D5F8-490E-AFAD-E778FE56FF95}" dt="2022-04-02T00:18:15.365" v="4" actId="26606"/>
          <ac:spMkLst>
            <pc:docMk/>
            <pc:sldMk cId="4017530137" sldId="310"/>
            <ac:spMk id="75" creationId="{0AB6E427-3F73-4C06-A5D5-AE52C3883B50}"/>
          </ac:spMkLst>
        </pc:spChg>
        <pc:spChg chg="add del">
          <ac:chgData name="Jacob Vaughn" userId="b52674b7-e324-4c73-b037-bf88b4c54e0b" providerId="ADAL" clId="{649CE9C4-D5F8-490E-AFAD-E778FE56FF95}" dt="2022-04-02T00:18:15.365" v="4" actId="26606"/>
          <ac:spMkLst>
            <pc:docMk/>
            <pc:sldMk cId="4017530137" sldId="310"/>
            <ac:spMk id="77" creationId="{D8C9BDAA-0390-4B39-9B5C-BC95E5120DA4}"/>
          </ac:spMkLst>
        </pc:spChg>
        <pc:spChg chg="add del">
          <ac:chgData name="Jacob Vaughn" userId="b52674b7-e324-4c73-b037-bf88b4c54e0b" providerId="ADAL" clId="{649CE9C4-D5F8-490E-AFAD-E778FE56FF95}" dt="2022-04-02T00:19:30.373" v="34" actId="26606"/>
          <ac:spMkLst>
            <pc:docMk/>
            <pc:sldMk cId="4017530137" sldId="310"/>
            <ac:spMk id="81" creationId="{0AB6E427-3F73-4C06-A5D5-AE52C3883B50}"/>
          </ac:spMkLst>
        </pc:spChg>
        <pc:spChg chg="add del">
          <ac:chgData name="Jacob Vaughn" userId="b52674b7-e324-4c73-b037-bf88b4c54e0b" providerId="ADAL" clId="{649CE9C4-D5F8-490E-AFAD-E778FE56FF95}" dt="2022-04-02T00:19:30.373" v="34" actId="26606"/>
          <ac:spMkLst>
            <pc:docMk/>
            <pc:sldMk cId="4017530137" sldId="310"/>
            <ac:spMk id="83" creationId="{D8C9BDAA-0390-4B39-9B5C-BC95E5120DA4}"/>
          </ac:spMkLst>
        </pc:spChg>
        <pc:spChg chg="add">
          <ac:chgData name="Jacob Vaughn" userId="b52674b7-e324-4c73-b037-bf88b4c54e0b" providerId="ADAL" clId="{649CE9C4-D5F8-490E-AFAD-E778FE56FF95}" dt="2022-04-02T00:30:39.213" v="147" actId="26606"/>
          <ac:spMkLst>
            <pc:docMk/>
            <pc:sldMk cId="4017530137" sldId="310"/>
            <ac:spMk id="91" creationId="{416A0E3C-60E6-4F39-BC55-5F7C224E1F7C}"/>
          </ac:spMkLst>
        </pc:spChg>
        <pc:spChg chg="add">
          <ac:chgData name="Jacob Vaughn" userId="b52674b7-e324-4c73-b037-bf88b4c54e0b" providerId="ADAL" clId="{649CE9C4-D5F8-490E-AFAD-E778FE56FF95}" dt="2022-04-02T00:30:39.213" v="147" actId="26606"/>
          <ac:spMkLst>
            <pc:docMk/>
            <pc:sldMk cId="4017530137" sldId="310"/>
            <ac:spMk id="95" creationId="{873ECEC8-0F24-45B8-950F-35FC94BCEAC8}"/>
          </ac:spMkLst>
        </pc:spChg>
        <pc:spChg chg="add">
          <ac:chgData name="Jacob Vaughn" userId="b52674b7-e324-4c73-b037-bf88b4c54e0b" providerId="ADAL" clId="{649CE9C4-D5F8-490E-AFAD-E778FE56FF95}" dt="2022-04-02T00:30:39.213" v="147" actId="26606"/>
          <ac:spMkLst>
            <pc:docMk/>
            <pc:sldMk cId="4017530137" sldId="310"/>
            <ac:spMk id="99" creationId="{8B53612E-ADB2-4457-9688-89506397AF28}"/>
          </ac:spMkLst>
        </pc:spChg>
        <pc:spChg chg="add del">
          <ac:chgData name="Jacob Vaughn" userId="b52674b7-e324-4c73-b037-bf88b4c54e0b" providerId="ADAL" clId="{649CE9C4-D5F8-490E-AFAD-E778FE56FF95}" dt="2022-04-02T00:19:44.676" v="37" actId="26606"/>
          <ac:spMkLst>
            <pc:docMk/>
            <pc:sldMk cId="4017530137" sldId="310"/>
            <ac:spMk id="1028" creationId="{416A0E3C-60E6-4F39-BC55-5F7C224E1F7C}"/>
          </ac:spMkLst>
        </pc:spChg>
        <pc:spChg chg="add del">
          <ac:chgData name="Jacob Vaughn" userId="b52674b7-e324-4c73-b037-bf88b4c54e0b" providerId="ADAL" clId="{649CE9C4-D5F8-490E-AFAD-E778FE56FF95}" dt="2022-04-02T00:19:44.676" v="37" actId="26606"/>
          <ac:spMkLst>
            <pc:docMk/>
            <pc:sldMk cId="4017530137" sldId="310"/>
            <ac:spMk id="1030" creationId="{873ECEC8-0F24-45B8-950F-35FC94BCEAC8}"/>
          </ac:spMkLst>
        </pc:spChg>
        <pc:spChg chg="add del">
          <ac:chgData name="Jacob Vaughn" userId="b52674b7-e324-4c73-b037-bf88b4c54e0b" providerId="ADAL" clId="{649CE9C4-D5F8-490E-AFAD-E778FE56FF95}" dt="2022-04-02T00:19:44.676" v="37" actId="26606"/>
          <ac:spMkLst>
            <pc:docMk/>
            <pc:sldMk cId="4017530137" sldId="310"/>
            <ac:spMk id="1032" creationId="{8B53612E-ADB2-4457-9688-89506397AF28}"/>
          </ac:spMkLst>
        </pc:spChg>
        <pc:spChg chg="add del">
          <ac:chgData name="Jacob Vaughn" userId="b52674b7-e324-4c73-b037-bf88b4c54e0b" providerId="ADAL" clId="{649CE9C4-D5F8-490E-AFAD-E778FE56FF95}" dt="2022-04-02T00:19:30.373" v="34" actId="26606"/>
          <ac:spMkLst>
            <pc:docMk/>
            <pc:sldMk cId="4017530137" sldId="310"/>
            <ac:spMk id="1034" creationId="{416A0E3C-60E6-4F39-BC55-5F7C224E1F7C}"/>
          </ac:spMkLst>
        </pc:spChg>
        <pc:spChg chg="add del">
          <ac:chgData name="Jacob Vaughn" userId="b52674b7-e324-4c73-b037-bf88b4c54e0b" providerId="ADAL" clId="{649CE9C4-D5F8-490E-AFAD-E778FE56FF95}" dt="2022-04-02T00:19:44.659" v="36" actId="26606"/>
          <ac:spMkLst>
            <pc:docMk/>
            <pc:sldMk cId="4017530137" sldId="310"/>
            <ac:spMk id="1037" creationId="{39E3965E-AC41-4711-9D10-E25ABB132D86}"/>
          </ac:spMkLst>
        </pc:spChg>
        <pc:spChg chg="add del">
          <ac:chgData name="Jacob Vaughn" userId="b52674b7-e324-4c73-b037-bf88b4c54e0b" providerId="ADAL" clId="{649CE9C4-D5F8-490E-AFAD-E778FE56FF95}" dt="2022-04-02T00:19:44.659" v="36" actId="26606"/>
          <ac:spMkLst>
            <pc:docMk/>
            <pc:sldMk cId="4017530137" sldId="310"/>
            <ac:spMk id="1039" creationId="{B4D0E555-16F6-44D0-BF56-AF5FF5BDE9D6}"/>
          </ac:spMkLst>
        </pc:spChg>
        <pc:spChg chg="add del">
          <ac:chgData name="Jacob Vaughn" userId="b52674b7-e324-4c73-b037-bf88b4c54e0b" providerId="ADAL" clId="{649CE9C4-D5F8-490E-AFAD-E778FE56FF95}" dt="2022-04-02T00:19:44.659" v="36" actId="26606"/>
          <ac:spMkLst>
            <pc:docMk/>
            <pc:sldMk cId="4017530137" sldId="310"/>
            <ac:spMk id="1040" creationId="{8117041D-1A7B-4ECA-AB68-3CFDB6726B8E}"/>
          </ac:spMkLst>
        </pc:spChg>
        <pc:spChg chg="add del">
          <ac:chgData name="Jacob Vaughn" userId="b52674b7-e324-4c73-b037-bf88b4c54e0b" providerId="ADAL" clId="{649CE9C4-D5F8-490E-AFAD-E778FE56FF95}" dt="2022-04-02T00:30:39.213" v="147" actId="26606"/>
          <ac:spMkLst>
            <pc:docMk/>
            <pc:sldMk cId="4017530137" sldId="310"/>
            <ac:spMk id="1043" creationId="{416A0E3C-60E6-4F39-BC55-5F7C224E1F7C}"/>
          </ac:spMkLst>
        </pc:spChg>
        <pc:spChg chg="add del">
          <ac:chgData name="Jacob Vaughn" userId="b52674b7-e324-4c73-b037-bf88b4c54e0b" providerId="ADAL" clId="{649CE9C4-D5F8-490E-AFAD-E778FE56FF95}" dt="2022-04-02T00:30:39.213" v="147" actId="26606"/>
          <ac:spMkLst>
            <pc:docMk/>
            <pc:sldMk cId="4017530137" sldId="310"/>
            <ac:spMk id="1045" creationId="{990D0034-F768-41E7-85D4-F38C4DE85770}"/>
          </ac:spMkLst>
        </pc:spChg>
        <pc:picChg chg="add mod">
          <ac:chgData name="Jacob Vaughn" userId="b52674b7-e324-4c73-b037-bf88b4c54e0b" providerId="ADAL" clId="{649CE9C4-D5F8-490E-AFAD-E778FE56FF95}" dt="2022-04-13T14:30:37.512" v="3632"/>
          <ac:picMkLst>
            <pc:docMk/>
            <pc:sldMk cId="4017530137" sldId="310"/>
            <ac:picMk id="2" creationId="{38D67926-3A79-44D9-8888-B542925E685C}"/>
          </ac:picMkLst>
        </pc:picChg>
        <pc:picChg chg="add mod ord">
          <ac:chgData name="Jacob Vaughn" userId="b52674b7-e324-4c73-b037-bf88b4c54e0b" providerId="ADAL" clId="{649CE9C4-D5F8-490E-AFAD-E778FE56FF95}" dt="2022-04-02T00:30:46.896" v="148" actId="1076"/>
          <ac:picMkLst>
            <pc:docMk/>
            <pc:sldMk cId="4017530137" sldId="310"/>
            <ac:picMk id="1026" creationId="{3E3E2620-285B-43F0-B7D1-9CD3DE6C79ED}"/>
          </ac:picMkLst>
        </pc:picChg>
        <pc:cxnChg chg="add del">
          <ac:chgData name="Jacob Vaughn" userId="b52674b7-e324-4c73-b037-bf88b4c54e0b" providerId="ADAL" clId="{649CE9C4-D5F8-490E-AFAD-E778FE56FF95}" dt="2022-04-02T00:18:15.365" v="4" actId="26606"/>
          <ac:cxnSpMkLst>
            <pc:docMk/>
            <pc:sldMk cId="4017530137" sldId="310"/>
            <ac:cxnSpMk id="73" creationId="{C5025DAC-8B93-4160-B017-3A274A5828C0}"/>
          </ac:cxnSpMkLst>
        </pc:cxnChg>
        <pc:cxnChg chg="add del">
          <ac:chgData name="Jacob Vaughn" userId="b52674b7-e324-4c73-b037-bf88b4c54e0b" providerId="ADAL" clId="{649CE9C4-D5F8-490E-AFAD-E778FE56FF95}" dt="2022-04-02T00:18:15.365" v="4" actId="26606"/>
          <ac:cxnSpMkLst>
            <pc:docMk/>
            <pc:sldMk cId="4017530137" sldId="310"/>
            <ac:cxnSpMk id="79" creationId="{E04A321A-A039-4720-87B4-66A4210E0D57}"/>
          </ac:cxnSpMkLst>
        </pc:cxnChg>
        <pc:cxnChg chg="add del">
          <ac:chgData name="Jacob Vaughn" userId="b52674b7-e324-4c73-b037-bf88b4c54e0b" providerId="ADAL" clId="{649CE9C4-D5F8-490E-AFAD-E778FE56FF95}" dt="2022-04-02T00:19:30.373" v="34" actId="26606"/>
          <ac:cxnSpMkLst>
            <pc:docMk/>
            <pc:sldMk cId="4017530137" sldId="310"/>
            <ac:cxnSpMk id="85" creationId="{E04A321A-A039-4720-87B4-66A4210E0D57}"/>
          </ac:cxnSpMkLst>
        </pc:cxnChg>
        <pc:cxnChg chg="add">
          <ac:chgData name="Jacob Vaughn" userId="b52674b7-e324-4c73-b037-bf88b4c54e0b" providerId="ADAL" clId="{649CE9C4-D5F8-490E-AFAD-E778FE56FF95}" dt="2022-04-02T00:30:39.213" v="147" actId="26606"/>
          <ac:cxnSpMkLst>
            <pc:docMk/>
            <pc:sldMk cId="4017530137" sldId="310"/>
            <ac:cxnSpMk id="93" creationId="{C5025DAC-8B93-4160-B017-3A274A5828C0}"/>
          </ac:cxnSpMkLst>
        </pc:cxnChg>
        <pc:cxnChg chg="add">
          <ac:chgData name="Jacob Vaughn" userId="b52674b7-e324-4c73-b037-bf88b4c54e0b" providerId="ADAL" clId="{649CE9C4-D5F8-490E-AFAD-E778FE56FF95}" dt="2022-04-02T00:30:39.213" v="147" actId="26606"/>
          <ac:cxnSpMkLst>
            <pc:docMk/>
            <pc:sldMk cId="4017530137" sldId="310"/>
            <ac:cxnSpMk id="97" creationId="{89EB8C68-FF1B-4849-867B-32D29B19F102}"/>
          </ac:cxnSpMkLst>
        </pc:cxnChg>
        <pc:cxnChg chg="add del">
          <ac:chgData name="Jacob Vaughn" userId="b52674b7-e324-4c73-b037-bf88b4c54e0b" providerId="ADAL" clId="{649CE9C4-D5F8-490E-AFAD-E778FE56FF95}" dt="2022-04-02T00:19:44.676" v="37" actId="26606"/>
          <ac:cxnSpMkLst>
            <pc:docMk/>
            <pc:sldMk cId="4017530137" sldId="310"/>
            <ac:cxnSpMk id="1029" creationId="{C5025DAC-8B93-4160-B017-3A274A5828C0}"/>
          </ac:cxnSpMkLst>
        </pc:cxnChg>
        <pc:cxnChg chg="add del">
          <ac:chgData name="Jacob Vaughn" userId="b52674b7-e324-4c73-b037-bf88b4c54e0b" providerId="ADAL" clId="{649CE9C4-D5F8-490E-AFAD-E778FE56FF95}" dt="2022-04-02T00:19:44.676" v="37" actId="26606"/>
          <ac:cxnSpMkLst>
            <pc:docMk/>
            <pc:sldMk cId="4017530137" sldId="310"/>
            <ac:cxnSpMk id="1031" creationId="{89EB8C68-FF1B-4849-867B-32D29B19F102}"/>
          </ac:cxnSpMkLst>
        </pc:cxnChg>
        <pc:cxnChg chg="add del">
          <ac:chgData name="Jacob Vaughn" userId="b52674b7-e324-4c73-b037-bf88b4c54e0b" providerId="ADAL" clId="{649CE9C4-D5F8-490E-AFAD-E778FE56FF95}" dt="2022-04-02T00:19:30.373" v="34" actId="26606"/>
          <ac:cxnSpMkLst>
            <pc:docMk/>
            <pc:sldMk cId="4017530137" sldId="310"/>
            <ac:cxnSpMk id="1035" creationId="{C5025DAC-8B93-4160-B017-3A274A5828C0}"/>
          </ac:cxnSpMkLst>
        </pc:cxnChg>
        <pc:cxnChg chg="add del">
          <ac:chgData name="Jacob Vaughn" userId="b52674b7-e324-4c73-b037-bf88b4c54e0b" providerId="ADAL" clId="{649CE9C4-D5F8-490E-AFAD-E778FE56FF95}" dt="2022-04-02T00:19:44.659" v="36" actId="26606"/>
          <ac:cxnSpMkLst>
            <pc:docMk/>
            <pc:sldMk cId="4017530137" sldId="310"/>
            <ac:cxnSpMk id="1038" creationId="{1F5DC8C3-BA5F-4EED-BB9A-A14272BD82A1}"/>
          </ac:cxnSpMkLst>
        </pc:cxnChg>
        <pc:cxnChg chg="add del">
          <ac:chgData name="Jacob Vaughn" userId="b52674b7-e324-4c73-b037-bf88b4c54e0b" providerId="ADAL" clId="{649CE9C4-D5F8-490E-AFAD-E778FE56FF95}" dt="2022-04-02T00:19:44.659" v="36" actId="26606"/>
          <ac:cxnSpMkLst>
            <pc:docMk/>
            <pc:sldMk cId="4017530137" sldId="310"/>
            <ac:cxnSpMk id="1041" creationId="{ABCD2462-4C1E-401A-AC2D-F799A138B245}"/>
          </ac:cxnSpMkLst>
        </pc:cxnChg>
        <pc:cxnChg chg="add del">
          <ac:chgData name="Jacob Vaughn" userId="b52674b7-e324-4c73-b037-bf88b4c54e0b" providerId="ADAL" clId="{649CE9C4-D5F8-490E-AFAD-E778FE56FF95}" dt="2022-04-02T00:30:39.213" v="147" actId="26606"/>
          <ac:cxnSpMkLst>
            <pc:docMk/>
            <pc:sldMk cId="4017530137" sldId="310"/>
            <ac:cxnSpMk id="1044" creationId="{C5025DAC-8B93-4160-B017-3A274A5828C0}"/>
          </ac:cxnSpMkLst>
        </pc:cxnChg>
        <pc:cxnChg chg="add del">
          <ac:chgData name="Jacob Vaughn" userId="b52674b7-e324-4c73-b037-bf88b4c54e0b" providerId="ADAL" clId="{649CE9C4-D5F8-490E-AFAD-E778FE56FF95}" dt="2022-04-02T00:30:39.213" v="147" actId="26606"/>
          <ac:cxnSpMkLst>
            <pc:docMk/>
            <pc:sldMk cId="4017530137" sldId="310"/>
            <ac:cxnSpMk id="1046" creationId="{5A0A5CF6-407C-4691-8122-49DF69D0020D}"/>
          </ac:cxnSpMkLst>
        </pc:cxnChg>
      </pc:sldChg>
      <pc:sldChg chg="addSp modSp new mod ord setBg modNotesTx">
        <pc:chgData name="Jacob Vaughn" userId="b52674b7-e324-4c73-b037-bf88b4c54e0b" providerId="ADAL" clId="{649CE9C4-D5F8-490E-AFAD-E778FE56FF95}" dt="2022-04-13T14:30:37.512" v="3632"/>
        <pc:sldMkLst>
          <pc:docMk/>
          <pc:sldMk cId="287528467" sldId="311"/>
        </pc:sldMkLst>
        <pc:spChg chg="mod">
          <ac:chgData name="Jacob Vaughn" userId="b52674b7-e324-4c73-b037-bf88b4c54e0b" providerId="ADAL" clId="{649CE9C4-D5F8-490E-AFAD-E778FE56FF95}" dt="2022-04-02T00:52:59.555" v="1815" actId="20577"/>
          <ac:spMkLst>
            <pc:docMk/>
            <pc:sldMk cId="287528467" sldId="311"/>
            <ac:spMk id="2" creationId="{8697A1D2-C348-4C68-ACCA-D514BFF43E61}"/>
          </ac:spMkLst>
        </pc:spChg>
        <pc:spChg chg="mod">
          <ac:chgData name="Jacob Vaughn" userId="b52674b7-e324-4c73-b037-bf88b4c54e0b" providerId="ADAL" clId="{649CE9C4-D5F8-490E-AFAD-E778FE56FF95}" dt="2022-04-04T16:34:05.383" v="2819" actId="20577"/>
          <ac:spMkLst>
            <pc:docMk/>
            <pc:sldMk cId="287528467" sldId="311"/>
            <ac:spMk id="3" creationId="{2D9B13F4-B192-4902-863A-F3CC9A73C0AF}"/>
          </ac:spMkLst>
        </pc:spChg>
        <pc:spChg chg="add">
          <ac:chgData name="Jacob Vaughn" userId="b52674b7-e324-4c73-b037-bf88b4c54e0b" providerId="ADAL" clId="{649CE9C4-D5F8-490E-AFAD-E778FE56FF95}" dt="2022-04-02T00:39:57.761" v="918" actId="26606"/>
          <ac:spMkLst>
            <pc:docMk/>
            <pc:sldMk cId="287528467" sldId="311"/>
            <ac:spMk id="8" creationId="{CECF0FC6-D57B-48B6-9036-F4FFD91A4B34}"/>
          </ac:spMkLst>
        </pc:spChg>
        <pc:spChg chg="add">
          <ac:chgData name="Jacob Vaughn" userId="b52674b7-e324-4c73-b037-bf88b4c54e0b" providerId="ADAL" clId="{649CE9C4-D5F8-490E-AFAD-E778FE56FF95}" dt="2022-04-02T00:39:57.761" v="918" actId="26606"/>
          <ac:spMkLst>
            <pc:docMk/>
            <pc:sldMk cId="287528467" sldId="311"/>
            <ac:spMk id="10" creationId="{717A211C-5863-4303-AC3D-AEBFDF6D6A4C}"/>
          </ac:spMkLst>
        </pc:spChg>
        <pc:spChg chg="add">
          <ac:chgData name="Jacob Vaughn" userId="b52674b7-e324-4c73-b037-bf88b4c54e0b" providerId="ADAL" clId="{649CE9C4-D5F8-490E-AFAD-E778FE56FF95}" dt="2022-04-02T00:39:57.761" v="918" actId="26606"/>
          <ac:spMkLst>
            <pc:docMk/>
            <pc:sldMk cId="287528467" sldId="311"/>
            <ac:spMk id="12" creationId="{70FA2369-10B3-4A99-93ED-036A92FD9C47}"/>
          </ac:spMkLst>
        </pc:spChg>
        <pc:picChg chg="add mod">
          <ac:chgData name="Jacob Vaughn" userId="b52674b7-e324-4c73-b037-bf88b4c54e0b" providerId="ADAL" clId="{649CE9C4-D5F8-490E-AFAD-E778FE56FF95}" dt="2022-04-13T14:30:37.512" v="3632"/>
          <ac:picMkLst>
            <pc:docMk/>
            <pc:sldMk cId="287528467" sldId="311"/>
            <ac:picMk id="4" creationId="{50BEC09C-F289-45AE-A985-03E7186D6B7A}"/>
          </ac:picMkLst>
        </pc:picChg>
      </pc:sldChg>
      <pc:sldChg chg="addSp modSp new del mod ord setBg">
        <pc:chgData name="Jacob Vaughn" userId="b52674b7-e324-4c73-b037-bf88b4c54e0b" providerId="ADAL" clId="{649CE9C4-D5F8-490E-AFAD-E778FE56FF95}" dt="2022-04-06T15:55:22.677" v="3622" actId="2696"/>
        <pc:sldMkLst>
          <pc:docMk/>
          <pc:sldMk cId="4190918445" sldId="312"/>
        </pc:sldMkLst>
        <pc:spChg chg="mod">
          <ac:chgData name="Jacob Vaughn" userId="b52674b7-e324-4c73-b037-bf88b4c54e0b" providerId="ADAL" clId="{649CE9C4-D5F8-490E-AFAD-E778FE56FF95}" dt="2022-04-02T00:52:42.735" v="1778" actId="20577"/>
          <ac:spMkLst>
            <pc:docMk/>
            <pc:sldMk cId="4190918445" sldId="312"/>
            <ac:spMk id="2" creationId="{54BF1803-704E-4D2B-85DD-A9B02EDDA9A9}"/>
          </ac:spMkLst>
        </pc:spChg>
        <pc:spChg chg="mod">
          <ac:chgData name="Jacob Vaughn" userId="b52674b7-e324-4c73-b037-bf88b4c54e0b" providerId="ADAL" clId="{649CE9C4-D5F8-490E-AFAD-E778FE56FF95}" dt="2022-04-06T15:54:59.411" v="3621" actId="20577"/>
          <ac:spMkLst>
            <pc:docMk/>
            <pc:sldMk cId="4190918445" sldId="312"/>
            <ac:spMk id="3" creationId="{C7F6E7EF-6001-49F3-AD3F-9F902B492B91}"/>
          </ac:spMkLst>
        </pc:spChg>
        <pc:spChg chg="add">
          <ac:chgData name="Jacob Vaughn" userId="b52674b7-e324-4c73-b037-bf88b4c54e0b" providerId="ADAL" clId="{649CE9C4-D5F8-490E-AFAD-E778FE56FF95}" dt="2022-04-02T00:51:28.397" v="1732" actId="26606"/>
          <ac:spMkLst>
            <pc:docMk/>
            <pc:sldMk cId="4190918445" sldId="312"/>
            <ac:spMk id="8" creationId="{F5FE1B2C-7BC1-4AE2-9A50-2A4A70A9D6A1}"/>
          </ac:spMkLst>
        </pc:spChg>
        <pc:spChg chg="add">
          <ac:chgData name="Jacob Vaughn" userId="b52674b7-e324-4c73-b037-bf88b4c54e0b" providerId="ADAL" clId="{649CE9C4-D5F8-490E-AFAD-E778FE56FF95}" dt="2022-04-02T00:51:28.397" v="1732" actId="26606"/>
          <ac:spMkLst>
            <pc:docMk/>
            <pc:sldMk cId="4190918445" sldId="312"/>
            <ac:spMk id="10" creationId="{97E8244A-2C81-4C0E-A929-3EC8EFF35564}"/>
          </ac:spMkLst>
        </pc:spChg>
        <pc:cxnChg chg="add">
          <ac:chgData name="Jacob Vaughn" userId="b52674b7-e324-4c73-b037-bf88b4c54e0b" providerId="ADAL" clId="{649CE9C4-D5F8-490E-AFAD-E778FE56FF95}" dt="2022-04-02T00:51:28.397" v="1732" actId="26606"/>
          <ac:cxnSpMkLst>
            <pc:docMk/>
            <pc:sldMk cId="4190918445" sldId="312"/>
            <ac:cxnSpMk id="12" creationId="{02CC3441-26B3-4381-B3DF-8AE3C288BC0D}"/>
          </ac:cxnSpMkLst>
        </pc:cxnChg>
      </pc:sldChg>
      <pc:sldChg chg="addSp modSp new mod ord setBg modNotesTx">
        <pc:chgData name="Jacob Vaughn" userId="b52674b7-e324-4c73-b037-bf88b4c54e0b" providerId="ADAL" clId="{649CE9C4-D5F8-490E-AFAD-E778FE56FF95}" dt="2022-04-13T14:30:37.512" v="3632"/>
        <pc:sldMkLst>
          <pc:docMk/>
          <pc:sldMk cId="2027558286" sldId="313"/>
        </pc:sldMkLst>
        <pc:spChg chg="mod">
          <ac:chgData name="Jacob Vaughn" userId="b52674b7-e324-4c73-b037-bf88b4c54e0b" providerId="ADAL" clId="{649CE9C4-D5F8-490E-AFAD-E778FE56FF95}" dt="2022-04-02T00:37:23.777" v="905" actId="1076"/>
          <ac:spMkLst>
            <pc:docMk/>
            <pc:sldMk cId="2027558286" sldId="313"/>
            <ac:spMk id="2" creationId="{365DBFA0-6E11-4703-992E-3EB5B501E908}"/>
          </ac:spMkLst>
        </pc:spChg>
        <pc:spChg chg="mod">
          <ac:chgData name="Jacob Vaughn" userId="b52674b7-e324-4c73-b037-bf88b4c54e0b" providerId="ADAL" clId="{649CE9C4-D5F8-490E-AFAD-E778FE56FF95}" dt="2022-04-02T00:37:35.660" v="909" actId="27636"/>
          <ac:spMkLst>
            <pc:docMk/>
            <pc:sldMk cId="2027558286" sldId="313"/>
            <ac:spMk id="3" creationId="{F7A49E89-B4C6-4E09-A6F1-C41D299E35BE}"/>
          </ac:spMkLst>
        </pc:spChg>
        <pc:spChg chg="add">
          <ac:chgData name="Jacob Vaughn" userId="b52674b7-e324-4c73-b037-bf88b4c54e0b" providerId="ADAL" clId="{649CE9C4-D5F8-490E-AFAD-E778FE56FF95}" dt="2022-04-02T00:22:43.371" v="48" actId="26606"/>
          <ac:spMkLst>
            <pc:docMk/>
            <pc:sldMk cId="2027558286" sldId="313"/>
            <ac:spMk id="71" creationId="{0AB6E427-3F73-4C06-A5D5-AE52C3883B50}"/>
          </ac:spMkLst>
        </pc:spChg>
        <pc:spChg chg="add">
          <ac:chgData name="Jacob Vaughn" userId="b52674b7-e324-4c73-b037-bf88b4c54e0b" providerId="ADAL" clId="{649CE9C4-D5F8-490E-AFAD-E778FE56FF95}" dt="2022-04-02T00:22:43.371" v="48" actId="26606"/>
          <ac:spMkLst>
            <pc:docMk/>
            <pc:sldMk cId="2027558286" sldId="313"/>
            <ac:spMk id="73" creationId="{D8C9BDAA-0390-4B39-9B5C-BC95E5120DA4}"/>
          </ac:spMkLst>
        </pc:spChg>
        <pc:picChg chg="add mod">
          <ac:chgData name="Jacob Vaughn" userId="b52674b7-e324-4c73-b037-bf88b4c54e0b" providerId="ADAL" clId="{649CE9C4-D5F8-490E-AFAD-E778FE56FF95}" dt="2022-04-13T14:30:37.512" v="3632"/>
          <ac:picMkLst>
            <pc:docMk/>
            <pc:sldMk cId="2027558286" sldId="313"/>
            <ac:picMk id="4" creationId="{3A0E2BBC-4B83-4C41-A8E6-FF326B21EA94}"/>
          </ac:picMkLst>
        </pc:picChg>
        <pc:picChg chg="add mod">
          <ac:chgData name="Jacob Vaughn" userId="b52674b7-e324-4c73-b037-bf88b4c54e0b" providerId="ADAL" clId="{649CE9C4-D5F8-490E-AFAD-E778FE56FF95}" dt="2022-04-02T00:22:43.371" v="48" actId="26606"/>
          <ac:picMkLst>
            <pc:docMk/>
            <pc:sldMk cId="2027558286" sldId="313"/>
            <ac:picMk id="3074" creationId="{5730F83A-42FF-49D5-AD7B-0E912A46F59E}"/>
          </ac:picMkLst>
        </pc:picChg>
        <pc:cxnChg chg="add">
          <ac:chgData name="Jacob Vaughn" userId="b52674b7-e324-4c73-b037-bf88b4c54e0b" providerId="ADAL" clId="{649CE9C4-D5F8-490E-AFAD-E778FE56FF95}" dt="2022-04-02T00:22:43.371" v="48" actId="26606"/>
          <ac:cxnSpMkLst>
            <pc:docMk/>
            <pc:sldMk cId="2027558286" sldId="313"/>
            <ac:cxnSpMk id="75" creationId="{E04A321A-A039-4720-87B4-66A4210E0D57}"/>
          </ac:cxnSpMkLst>
        </pc:cxnChg>
      </pc:sldChg>
      <pc:sldChg chg="new del">
        <pc:chgData name="Jacob Vaughn" userId="b52674b7-e324-4c73-b037-bf88b4c54e0b" providerId="ADAL" clId="{649CE9C4-D5F8-490E-AFAD-E778FE56FF95}" dt="2022-04-04T16:05:00.483" v="2401" actId="2696"/>
        <pc:sldMkLst>
          <pc:docMk/>
          <pc:sldMk cId="3801796614" sldId="314"/>
        </pc:sldMkLst>
      </pc:sldChg>
      <pc:sldChg chg="addSp delSp modSp new mod modTransition modAnim modNotesTx">
        <pc:chgData name="Jacob Vaughn" userId="b52674b7-e324-4c73-b037-bf88b4c54e0b" providerId="ADAL" clId="{649CE9C4-D5F8-490E-AFAD-E778FE56FF95}" dt="2022-04-13T14:30:37.512" v="3632"/>
        <pc:sldMkLst>
          <pc:docMk/>
          <pc:sldMk cId="4095353863" sldId="315"/>
        </pc:sldMkLst>
        <pc:spChg chg="mod">
          <ac:chgData name="Jacob Vaughn" userId="b52674b7-e324-4c73-b037-bf88b4c54e0b" providerId="ADAL" clId="{649CE9C4-D5F8-490E-AFAD-E778FE56FF95}" dt="2022-04-02T00:45:19.385" v="1410" actId="20577"/>
          <ac:spMkLst>
            <pc:docMk/>
            <pc:sldMk cId="4095353863" sldId="315"/>
            <ac:spMk id="2" creationId="{BAA1D561-BC4A-498B-842D-93182FBD81C5}"/>
          </ac:spMkLst>
        </pc:spChg>
        <pc:spChg chg="mod">
          <ac:chgData name="Jacob Vaughn" userId="b52674b7-e324-4c73-b037-bf88b4c54e0b" providerId="ADAL" clId="{649CE9C4-D5F8-490E-AFAD-E778FE56FF95}" dt="2022-04-02T00:49:15.732" v="1728" actId="20577"/>
          <ac:spMkLst>
            <pc:docMk/>
            <pc:sldMk cId="4095353863" sldId="315"/>
            <ac:spMk id="3" creationId="{0C78C186-D36A-428C-80D5-F0790F85BD95}"/>
          </ac:spMkLst>
        </pc:spChg>
        <pc:picChg chg="add del mod">
          <ac:chgData name="Jacob Vaughn" userId="b52674b7-e324-4c73-b037-bf88b4c54e0b" providerId="ADAL" clId="{649CE9C4-D5F8-490E-AFAD-E778FE56FF95}" dt="2022-04-13T14:26:31.815" v="3631"/>
          <ac:picMkLst>
            <pc:docMk/>
            <pc:sldMk cId="4095353863" sldId="315"/>
            <ac:picMk id="4" creationId="{9DBD3FA0-2FC7-4EDD-95B2-8F8483ADABF0}"/>
          </ac:picMkLst>
        </pc:picChg>
        <pc:picChg chg="add mod">
          <ac:chgData name="Jacob Vaughn" userId="b52674b7-e324-4c73-b037-bf88b4c54e0b" providerId="ADAL" clId="{649CE9C4-D5F8-490E-AFAD-E778FE56FF95}" dt="2022-04-13T14:30:37.512" v="3632"/>
          <ac:picMkLst>
            <pc:docMk/>
            <pc:sldMk cId="4095353863" sldId="315"/>
            <ac:picMk id="5" creationId="{B9EF0B6C-AAB6-4232-8AAE-86D826E77A39}"/>
          </ac:picMkLst>
        </pc:picChg>
      </pc:sldChg>
      <pc:sldChg chg="addSp delSp modSp new del mod setBg">
        <pc:chgData name="Jacob Vaughn" userId="b52674b7-e324-4c73-b037-bf88b4c54e0b" providerId="ADAL" clId="{649CE9C4-D5F8-490E-AFAD-E778FE56FF95}" dt="2022-04-04T16:46:02.567" v="2899" actId="2696"/>
        <pc:sldMkLst>
          <pc:docMk/>
          <pc:sldMk cId="489048846" sldId="316"/>
        </pc:sldMkLst>
        <pc:spChg chg="mod">
          <ac:chgData name="Jacob Vaughn" userId="b52674b7-e324-4c73-b037-bf88b4c54e0b" providerId="ADAL" clId="{649CE9C4-D5F8-490E-AFAD-E778FE56FF95}" dt="2022-04-02T00:51:00.862" v="1731" actId="26606"/>
          <ac:spMkLst>
            <pc:docMk/>
            <pc:sldMk cId="489048846" sldId="316"/>
            <ac:spMk id="2" creationId="{8DC2CF60-069A-4A15-A36C-2AA9CEFEA160}"/>
          </ac:spMkLst>
        </pc:spChg>
        <pc:spChg chg="del">
          <ac:chgData name="Jacob Vaughn" userId="b52674b7-e324-4c73-b037-bf88b4c54e0b" providerId="ADAL" clId="{649CE9C4-D5F8-490E-AFAD-E778FE56FF95}" dt="2022-04-02T00:50:22.412" v="1730"/>
          <ac:spMkLst>
            <pc:docMk/>
            <pc:sldMk cId="489048846" sldId="316"/>
            <ac:spMk id="3" creationId="{5FF7ED06-7468-43E7-A577-18985AB1BC8B}"/>
          </ac:spMkLst>
        </pc:spChg>
        <pc:spChg chg="add">
          <ac:chgData name="Jacob Vaughn" userId="b52674b7-e324-4c73-b037-bf88b4c54e0b" providerId="ADAL" clId="{649CE9C4-D5F8-490E-AFAD-E778FE56FF95}" dt="2022-04-02T00:51:00.862" v="1731" actId="26606"/>
          <ac:spMkLst>
            <pc:docMk/>
            <pc:sldMk cId="489048846" sldId="316"/>
            <ac:spMk id="73" creationId="{F64BBAA4-C62B-4146-B49F-FE4CC4655EE0}"/>
          </ac:spMkLst>
        </pc:spChg>
        <pc:spChg chg="add">
          <ac:chgData name="Jacob Vaughn" userId="b52674b7-e324-4c73-b037-bf88b4c54e0b" providerId="ADAL" clId="{649CE9C4-D5F8-490E-AFAD-E778FE56FF95}" dt="2022-04-02T00:51:00.862" v="1731" actId="26606"/>
          <ac:spMkLst>
            <pc:docMk/>
            <pc:sldMk cId="489048846" sldId="316"/>
            <ac:spMk id="77" creationId="{6BF36B24-6632-4516-9692-731462896C1F}"/>
          </ac:spMkLst>
        </pc:spChg>
        <pc:spChg chg="add">
          <ac:chgData name="Jacob Vaughn" userId="b52674b7-e324-4c73-b037-bf88b4c54e0b" providerId="ADAL" clId="{649CE9C4-D5F8-490E-AFAD-E778FE56FF95}" dt="2022-04-02T00:51:00.862" v="1731" actId="26606"/>
          <ac:spMkLst>
            <pc:docMk/>
            <pc:sldMk cId="489048846" sldId="316"/>
            <ac:spMk id="4102" creationId="{FB2B7BC2-069F-ACD1-1CA0-CE8870AC3AE3}"/>
          </ac:spMkLst>
        </pc:spChg>
        <pc:picChg chg="add mod">
          <ac:chgData name="Jacob Vaughn" userId="b52674b7-e324-4c73-b037-bf88b4c54e0b" providerId="ADAL" clId="{649CE9C4-D5F8-490E-AFAD-E778FE56FF95}" dt="2022-04-02T00:51:00.862" v="1731" actId="26606"/>
          <ac:picMkLst>
            <pc:docMk/>
            <pc:sldMk cId="489048846" sldId="316"/>
            <ac:picMk id="4098" creationId="{EAFC4BE4-3C98-4493-8B11-EE5AA59AE2C5}"/>
          </ac:picMkLst>
        </pc:picChg>
        <pc:cxnChg chg="add">
          <ac:chgData name="Jacob Vaughn" userId="b52674b7-e324-4c73-b037-bf88b4c54e0b" providerId="ADAL" clId="{649CE9C4-D5F8-490E-AFAD-E778FE56FF95}" dt="2022-04-02T00:51:00.862" v="1731" actId="26606"/>
          <ac:cxnSpMkLst>
            <pc:docMk/>
            <pc:sldMk cId="489048846" sldId="316"/>
            <ac:cxnSpMk id="75" creationId="{EEB57AA8-F021-480C-A9E2-F89913313611}"/>
          </ac:cxnSpMkLst>
        </pc:cxnChg>
      </pc:sldChg>
      <pc:sldChg chg="add del">
        <pc:chgData name="Jacob Vaughn" userId="b52674b7-e324-4c73-b037-bf88b4c54e0b" providerId="ADAL" clId="{649CE9C4-D5F8-490E-AFAD-E778FE56FF95}" dt="2022-04-02T00:44:35.156" v="1347" actId="2696"/>
        <pc:sldMkLst>
          <pc:docMk/>
          <pc:sldMk cId="3470228127" sldId="316"/>
        </pc:sldMkLst>
      </pc:sldChg>
      <pc:sldChg chg="addSp modSp new mod modNotesTx">
        <pc:chgData name="Jacob Vaughn" userId="b52674b7-e324-4c73-b037-bf88b4c54e0b" providerId="ADAL" clId="{649CE9C4-D5F8-490E-AFAD-E778FE56FF95}" dt="2022-04-13T14:30:37.512" v="3632"/>
        <pc:sldMkLst>
          <pc:docMk/>
          <pc:sldMk cId="1123632827" sldId="317"/>
        </pc:sldMkLst>
        <pc:spChg chg="mod">
          <ac:chgData name="Jacob Vaughn" userId="b52674b7-e324-4c73-b037-bf88b4c54e0b" providerId="ADAL" clId="{649CE9C4-D5F8-490E-AFAD-E778FE56FF95}" dt="2022-04-02T00:52:49.801" v="1799" actId="20577"/>
          <ac:spMkLst>
            <pc:docMk/>
            <pc:sldMk cId="1123632827" sldId="317"/>
            <ac:spMk id="2" creationId="{518EA4FD-1DBE-402B-BF48-44F0B88443C1}"/>
          </ac:spMkLst>
        </pc:spChg>
        <pc:spChg chg="mod">
          <ac:chgData name="Jacob Vaughn" userId="b52674b7-e324-4c73-b037-bf88b4c54e0b" providerId="ADAL" clId="{649CE9C4-D5F8-490E-AFAD-E778FE56FF95}" dt="2022-04-06T15:54:09.879" v="3541" actId="313"/>
          <ac:spMkLst>
            <pc:docMk/>
            <pc:sldMk cId="1123632827" sldId="317"/>
            <ac:spMk id="3" creationId="{BAC41EF8-C38E-4C9C-8041-445567E54D08}"/>
          </ac:spMkLst>
        </pc:spChg>
        <pc:picChg chg="add mod">
          <ac:chgData name="Jacob Vaughn" userId="b52674b7-e324-4c73-b037-bf88b4c54e0b" providerId="ADAL" clId="{649CE9C4-D5F8-490E-AFAD-E778FE56FF95}" dt="2022-04-13T14:30:37.512" v="3632"/>
          <ac:picMkLst>
            <pc:docMk/>
            <pc:sldMk cId="1123632827" sldId="317"/>
            <ac:picMk id="4" creationId="{F178CD41-C865-4E06-AF43-AF563D64F4A4}"/>
          </ac:picMkLst>
        </pc:picChg>
      </pc:sldChg>
      <pc:sldChg chg="new del">
        <pc:chgData name="Jacob Vaughn" userId="b52674b7-e324-4c73-b037-bf88b4c54e0b" providerId="ADAL" clId="{649CE9C4-D5F8-490E-AFAD-E778FE56FF95}" dt="2022-04-04T16:35:32.775" v="2898" actId="2696"/>
        <pc:sldMkLst>
          <pc:docMk/>
          <pc:sldMk cId="3446123395" sldId="318"/>
        </pc:sldMkLst>
      </pc:sldChg>
      <pc:sldChg chg="addSp modSp add mod">
        <pc:chgData name="Jacob Vaughn" userId="b52674b7-e324-4c73-b037-bf88b4c54e0b" providerId="ADAL" clId="{649CE9C4-D5F8-490E-AFAD-E778FE56FF95}" dt="2022-04-13T14:30:37.512" v="3632"/>
        <pc:sldMkLst>
          <pc:docMk/>
          <pc:sldMk cId="2075624191" sldId="319"/>
        </pc:sldMkLst>
        <pc:spChg chg="mod">
          <ac:chgData name="Jacob Vaughn" userId="b52674b7-e324-4c73-b037-bf88b4c54e0b" providerId="ADAL" clId="{649CE9C4-D5F8-490E-AFAD-E778FE56FF95}" dt="2022-04-04T16:03:24.423" v="2298" actId="20577"/>
          <ac:spMkLst>
            <pc:docMk/>
            <pc:sldMk cId="2075624191" sldId="319"/>
            <ac:spMk id="2" creationId="{8697A1D2-C348-4C68-ACCA-D514BFF43E61}"/>
          </ac:spMkLst>
        </pc:spChg>
        <pc:spChg chg="mod">
          <ac:chgData name="Jacob Vaughn" userId="b52674b7-e324-4c73-b037-bf88b4c54e0b" providerId="ADAL" clId="{649CE9C4-D5F8-490E-AFAD-E778FE56FF95}" dt="2022-04-04T16:35:07.942" v="2897" actId="20577"/>
          <ac:spMkLst>
            <pc:docMk/>
            <pc:sldMk cId="2075624191" sldId="319"/>
            <ac:spMk id="3" creationId="{2D9B13F4-B192-4902-863A-F3CC9A73C0AF}"/>
          </ac:spMkLst>
        </pc:spChg>
        <pc:picChg chg="add mod">
          <ac:chgData name="Jacob Vaughn" userId="b52674b7-e324-4c73-b037-bf88b4c54e0b" providerId="ADAL" clId="{649CE9C4-D5F8-490E-AFAD-E778FE56FF95}" dt="2022-04-13T14:30:37.512" v="3632"/>
          <ac:picMkLst>
            <pc:docMk/>
            <pc:sldMk cId="2075624191" sldId="319"/>
            <ac:picMk id="4" creationId="{ACD3FE98-150A-437A-AD6B-FAC0CF1C056F}"/>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A66772-F185-4D58-B8BB-E9370D7A7A2B}" type="doc">
      <dgm:prSet loTypeId="urn:microsoft.com/office/officeart/2008/layout/LinedList" loCatId="list" qsTypeId="urn:microsoft.com/office/officeart/2005/8/quickstyle/simple1" qsCatId="simple" csTypeId="urn:microsoft.com/office/officeart/2005/8/colors/colorful1" csCatId="colorful" phldr="1"/>
      <dgm:spPr/>
      <dgm:t>
        <a:bodyPr/>
        <a:lstStyle/>
        <a:p>
          <a:endParaRPr lang="en-US"/>
        </a:p>
      </dgm:t>
    </dgm:pt>
    <dgm:pt modelId="{40FC4FFE-8987-4A26-B7F4-8A516F18ADAE}">
      <dgm:prSet/>
      <dgm:spPr/>
      <dgm:t>
        <a:bodyPr/>
        <a:lstStyle/>
        <a:p>
          <a:pPr>
            <a:defRPr cap="all"/>
          </a:pPr>
          <a:r>
            <a:rPr lang="en-US" dirty="0"/>
            <a:t>Dataset provides water properties that are measured for the potability of water</a:t>
          </a:r>
        </a:p>
      </dgm:t>
    </dgm:pt>
    <dgm:pt modelId="{CAD7EF86-FB23-41F6-BF42-040B36DEFDB1}" type="parTrans" cxnId="{C7AD8469-3C68-4AF9-AB82-79B0043AA120}">
      <dgm:prSet/>
      <dgm:spPr/>
      <dgm:t>
        <a:bodyPr/>
        <a:lstStyle/>
        <a:p>
          <a:endParaRPr lang="en-US"/>
        </a:p>
      </dgm:t>
    </dgm:pt>
    <dgm:pt modelId="{5B62599A-5C9B-48E7-896E-EA782AC60C8B}" type="sibTrans" cxnId="{C7AD8469-3C68-4AF9-AB82-79B0043AA120}">
      <dgm:prSet/>
      <dgm:spPr/>
      <dgm:t>
        <a:bodyPr/>
        <a:lstStyle/>
        <a:p>
          <a:endParaRPr lang="en-US"/>
        </a:p>
      </dgm:t>
    </dgm:pt>
    <dgm:pt modelId="{49225C73-1633-42F1-AB3B-7CB183E5F8B8}">
      <dgm:prSet/>
      <dgm:spPr/>
      <dgm:t>
        <a:bodyPr/>
        <a:lstStyle/>
        <a:p>
          <a:pPr>
            <a:defRPr cap="all"/>
          </a:pPr>
          <a:r>
            <a:rPr lang="en-US" dirty="0"/>
            <a:t>Using machine learning, the goal is to predict a water’s potability using recorded property values</a:t>
          </a:r>
        </a:p>
      </dgm:t>
    </dgm:pt>
    <dgm:pt modelId="{1A0E2090-1D4F-438A-8766-B6030CE01ADD}" type="parTrans" cxnId="{A9154303-8225-4248-91DC-1B0156A35F07}">
      <dgm:prSet/>
      <dgm:spPr/>
      <dgm:t>
        <a:bodyPr/>
        <a:lstStyle/>
        <a:p>
          <a:endParaRPr lang="en-US"/>
        </a:p>
      </dgm:t>
    </dgm:pt>
    <dgm:pt modelId="{9646853A-8964-4519-A5B1-0B7D18B2983D}" type="sibTrans" cxnId="{A9154303-8225-4248-91DC-1B0156A35F07}">
      <dgm:prSet/>
      <dgm:spPr/>
      <dgm:t>
        <a:bodyPr/>
        <a:lstStyle/>
        <a:p>
          <a:endParaRPr lang="en-US"/>
        </a:p>
      </dgm:t>
    </dgm:pt>
    <dgm:pt modelId="{1C383F32-22E8-4F62-A3E0-BDC3D5F48992}">
      <dgm:prSet/>
      <dgm:spPr/>
      <dgm:t>
        <a:bodyPr/>
        <a:lstStyle/>
        <a:p>
          <a:pPr>
            <a:defRPr cap="all"/>
          </a:pPr>
          <a:r>
            <a:rPr lang="en-US" dirty="0"/>
            <a:t>Two models were applied, adjusted, and tested using the dataset</a:t>
          </a:r>
        </a:p>
      </dgm:t>
    </dgm:pt>
    <dgm:pt modelId="{A7920A2F-3244-4159-AF04-6A1D38B7B317}" type="parTrans" cxnId="{C4CCE57E-E871-46D6-BAD5-880252C95D22}">
      <dgm:prSet/>
      <dgm:spPr/>
      <dgm:t>
        <a:bodyPr/>
        <a:lstStyle/>
        <a:p>
          <a:endParaRPr lang="en-US"/>
        </a:p>
      </dgm:t>
    </dgm:pt>
    <dgm:pt modelId="{8500F72A-2C6D-4FDF-9C1D-CA691380EB0B}" type="sibTrans" cxnId="{C4CCE57E-E871-46D6-BAD5-880252C95D22}">
      <dgm:prSet/>
      <dgm:spPr/>
      <dgm:t>
        <a:bodyPr/>
        <a:lstStyle/>
        <a:p>
          <a:endParaRPr lang="en-US"/>
        </a:p>
      </dgm:t>
    </dgm:pt>
    <dgm:pt modelId="{1FCDB552-DBFD-4F2D-A0CC-47A61E86B191}" type="pres">
      <dgm:prSet presAssocID="{01A66772-F185-4D58-B8BB-E9370D7A7A2B}" presName="vert0" presStyleCnt="0">
        <dgm:presLayoutVars>
          <dgm:dir/>
          <dgm:animOne val="branch"/>
          <dgm:animLvl val="lvl"/>
        </dgm:presLayoutVars>
      </dgm:prSet>
      <dgm:spPr/>
    </dgm:pt>
    <dgm:pt modelId="{320AA0AE-1A3E-4C78-BDC5-574BCB1A81C2}" type="pres">
      <dgm:prSet presAssocID="{40FC4FFE-8987-4A26-B7F4-8A516F18ADAE}" presName="thickLine" presStyleLbl="alignNode1" presStyleIdx="0" presStyleCnt="3"/>
      <dgm:spPr/>
    </dgm:pt>
    <dgm:pt modelId="{D84CC7CC-01FE-48F3-A39E-7C4DAE9E93C7}" type="pres">
      <dgm:prSet presAssocID="{40FC4FFE-8987-4A26-B7F4-8A516F18ADAE}" presName="horz1" presStyleCnt="0"/>
      <dgm:spPr/>
    </dgm:pt>
    <dgm:pt modelId="{B7819900-BFF3-4680-AE13-977EEFC1A7EA}" type="pres">
      <dgm:prSet presAssocID="{40FC4FFE-8987-4A26-B7F4-8A516F18ADAE}" presName="tx1" presStyleLbl="revTx" presStyleIdx="0" presStyleCnt="3"/>
      <dgm:spPr/>
    </dgm:pt>
    <dgm:pt modelId="{00088162-A86D-4F7A-A879-3DF61986AED2}" type="pres">
      <dgm:prSet presAssocID="{40FC4FFE-8987-4A26-B7F4-8A516F18ADAE}" presName="vert1" presStyleCnt="0"/>
      <dgm:spPr/>
    </dgm:pt>
    <dgm:pt modelId="{FF86B6BD-9909-413B-A0C9-153E326F52AD}" type="pres">
      <dgm:prSet presAssocID="{49225C73-1633-42F1-AB3B-7CB183E5F8B8}" presName="thickLine" presStyleLbl="alignNode1" presStyleIdx="1" presStyleCnt="3"/>
      <dgm:spPr/>
    </dgm:pt>
    <dgm:pt modelId="{F8BB3DCB-7C59-442E-8565-AD2CBC54396B}" type="pres">
      <dgm:prSet presAssocID="{49225C73-1633-42F1-AB3B-7CB183E5F8B8}" presName="horz1" presStyleCnt="0"/>
      <dgm:spPr/>
    </dgm:pt>
    <dgm:pt modelId="{59E73365-DD55-4667-92B3-04AD530B5375}" type="pres">
      <dgm:prSet presAssocID="{49225C73-1633-42F1-AB3B-7CB183E5F8B8}" presName="tx1" presStyleLbl="revTx" presStyleIdx="1" presStyleCnt="3"/>
      <dgm:spPr/>
    </dgm:pt>
    <dgm:pt modelId="{12B0E56B-BC64-4BC5-9B32-2A5AF6A19800}" type="pres">
      <dgm:prSet presAssocID="{49225C73-1633-42F1-AB3B-7CB183E5F8B8}" presName="vert1" presStyleCnt="0"/>
      <dgm:spPr/>
    </dgm:pt>
    <dgm:pt modelId="{85010962-20A9-498E-84ED-AFF8C3612208}" type="pres">
      <dgm:prSet presAssocID="{1C383F32-22E8-4F62-A3E0-BDC3D5F48992}" presName="thickLine" presStyleLbl="alignNode1" presStyleIdx="2" presStyleCnt="3"/>
      <dgm:spPr/>
    </dgm:pt>
    <dgm:pt modelId="{AE65CFA0-3303-42B3-9204-75F405F0C94E}" type="pres">
      <dgm:prSet presAssocID="{1C383F32-22E8-4F62-A3E0-BDC3D5F48992}" presName="horz1" presStyleCnt="0"/>
      <dgm:spPr/>
    </dgm:pt>
    <dgm:pt modelId="{051BA6D4-B3EF-4FCA-AD7E-DC0237D8777F}" type="pres">
      <dgm:prSet presAssocID="{1C383F32-22E8-4F62-A3E0-BDC3D5F48992}" presName="tx1" presStyleLbl="revTx" presStyleIdx="2" presStyleCnt="3"/>
      <dgm:spPr/>
    </dgm:pt>
    <dgm:pt modelId="{6844F4AD-EC26-423D-847A-C570A48C21DC}" type="pres">
      <dgm:prSet presAssocID="{1C383F32-22E8-4F62-A3E0-BDC3D5F48992}" presName="vert1" presStyleCnt="0"/>
      <dgm:spPr/>
    </dgm:pt>
  </dgm:ptLst>
  <dgm:cxnLst>
    <dgm:cxn modelId="{A9154303-8225-4248-91DC-1B0156A35F07}" srcId="{01A66772-F185-4D58-B8BB-E9370D7A7A2B}" destId="{49225C73-1633-42F1-AB3B-7CB183E5F8B8}" srcOrd="1" destOrd="0" parTransId="{1A0E2090-1D4F-438A-8766-B6030CE01ADD}" sibTransId="{9646853A-8964-4519-A5B1-0B7D18B2983D}"/>
    <dgm:cxn modelId="{C7AD8469-3C68-4AF9-AB82-79B0043AA120}" srcId="{01A66772-F185-4D58-B8BB-E9370D7A7A2B}" destId="{40FC4FFE-8987-4A26-B7F4-8A516F18ADAE}" srcOrd="0" destOrd="0" parTransId="{CAD7EF86-FB23-41F6-BF42-040B36DEFDB1}" sibTransId="{5B62599A-5C9B-48E7-896E-EA782AC60C8B}"/>
    <dgm:cxn modelId="{C4CCE57E-E871-46D6-BAD5-880252C95D22}" srcId="{01A66772-F185-4D58-B8BB-E9370D7A7A2B}" destId="{1C383F32-22E8-4F62-A3E0-BDC3D5F48992}" srcOrd="2" destOrd="0" parTransId="{A7920A2F-3244-4159-AF04-6A1D38B7B317}" sibTransId="{8500F72A-2C6D-4FDF-9C1D-CA691380EB0B}"/>
    <dgm:cxn modelId="{B563B080-186A-4BB5-9629-376DAEA183D7}" type="presOf" srcId="{01A66772-F185-4D58-B8BB-E9370D7A7A2B}" destId="{1FCDB552-DBFD-4F2D-A0CC-47A61E86B191}" srcOrd="0" destOrd="0" presId="urn:microsoft.com/office/officeart/2008/layout/LinedList"/>
    <dgm:cxn modelId="{CC7D96B5-2072-4162-B937-CD0F72AE5C3F}" type="presOf" srcId="{1C383F32-22E8-4F62-A3E0-BDC3D5F48992}" destId="{051BA6D4-B3EF-4FCA-AD7E-DC0237D8777F}" srcOrd="0" destOrd="0" presId="urn:microsoft.com/office/officeart/2008/layout/LinedList"/>
    <dgm:cxn modelId="{DBFEF2E8-AB03-49D3-8A4A-1273A01CF7B0}" type="presOf" srcId="{40FC4FFE-8987-4A26-B7F4-8A516F18ADAE}" destId="{B7819900-BFF3-4680-AE13-977EEFC1A7EA}" srcOrd="0" destOrd="0" presId="urn:microsoft.com/office/officeart/2008/layout/LinedList"/>
    <dgm:cxn modelId="{BA372DED-3F7F-48F7-96E1-AAC21925A9BF}" type="presOf" srcId="{49225C73-1633-42F1-AB3B-7CB183E5F8B8}" destId="{59E73365-DD55-4667-92B3-04AD530B5375}" srcOrd="0" destOrd="0" presId="urn:microsoft.com/office/officeart/2008/layout/LinedList"/>
    <dgm:cxn modelId="{68F5827E-A8BC-4203-BC3C-5CA4564096D5}" type="presParOf" srcId="{1FCDB552-DBFD-4F2D-A0CC-47A61E86B191}" destId="{320AA0AE-1A3E-4C78-BDC5-574BCB1A81C2}" srcOrd="0" destOrd="0" presId="urn:microsoft.com/office/officeart/2008/layout/LinedList"/>
    <dgm:cxn modelId="{23295828-BD48-4C13-8A49-6057C26217F5}" type="presParOf" srcId="{1FCDB552-DBFD-4F2D-A0CC-47A61E86B191}" destId="{D84CC7CC-01FE-48F3-A39E-7C4DAE9E93C7}" srcOrd="1" destOrd="0" presId="urn:microsoft.com/office/officeart/2008/layout/LinedList"/>
    <dgm:cxn modelId="{21DD635A-2762-476D-AD75-FCB9FF4B790A}" type="presParOf" srcId="{D84CC7CC-01FE-48F3-A39E-7C4DAE9E93C7}" destId="{B7819900-BFF3-4680-AE13-977EEFC1A7EA}" srcOrd="0" destOrd="0" presId="urn:microsoft.com/office/officeart/2008/layout/LinedList"/>
    <dgm:cxn modelId="{CC49FEDC-C298-4F5E-A6F1-E14180F87D7A}" type="presParOf" srcId="{D84CC7CC-01FE-48F3-A39E-7C4DAE9E93C7}" destId="{00088162-A86D-4F7A-A879-3DF61986AED2}" srcOrd="1" destOrd="0" presId="urn:microsoft.com/office/officeart/2008/layout/LinedList"/>
    <dgm:cxn modelId="{04503469-3966-42F6-8503-046353D9E2E3}" type="presParOf" srcId="{1FCDB552-DBFD-4F2D-A0CC-47A61E86B191}" destId="{FF86B6BD-9909-413B-A0C9-153E326F52AD}" srcOrd="2" destOrd="0" presId="urn:microsoft.com/office/officeart/2008/layout/LinedList"/>
    <dgm:cxn modelId="{88EA0DE2-A521-4602-97BF-A914A2BE11EB}" type="presParOf" srcId="{1FCDB552-DBFD-4F2D-A0CC-47A61E86B191}" destId="{F8BB3DCB-7C59-442E-8565-AD2CBC54396B}" srcOrd="3" destOrd="0" presId="urn:microsoft.com/office/officeart/2008/layout/LinedList"/>
    <dgm:cxn modelId="{1C5D6D20-6A68-4D20-B78F-C5F354C7EE5B}" type="presParOf" srcId="{F8BB3DCB-7C59-442E-8565-AD2CBC54396B}" destId="{59E73365-DD55-4667-92B3-04AD530B5375}" srcOrd="0" destOrd="0" presId="urn:microsoft.com/office/officeart/2008/layout/LinedList"/>
    <dgm:cxn modelId="{06A48558-C248-4ED4-B52F-6E722AF1FE26}" type="presParOf" srcId="{F8BB3DCB-7C59-442E-8565-AD2CBC54396B}" destId="{12B0E56B-BC64-4BC5-9B32-2A5AF6A19800}" srcOrd="1" destOrd="0" presId="urn:microsoft.com/office/officeart/2008/layout/LinedList"/>
    <dgm:cxn modelId="{12BCEFB6-52FB-4643-9EE5-C457AD2B0C8B}" type="presParOf" srcId="{1FCDB552-DBFD-4F2D-A0CC-47A61E86B191}" destId="{85010962-20A9-498E-84ED-AFF8C3612208}" srcOrd="4" destOrd="0" presId="urn:microsoft.com/office/officeart/2008/layout/LinedList"/>
    <dgm:cxn modelId="{86C05F14-0390-4C71-8068-F0E1F354340B}" type="presParOf" srcId="{1FCDB552-DBFD-4F2D-A0CC-47A61E86B191}" destId="{AE65CFA0-3303-42B3-9204-75F405F0C94E}" srcOrd="5" destOrd="0" presId="urn:microsoft.com/office/officeart/2008/layout/LinedList"/>
    <dgm:cxn modelId="{EC0A98FC-763D-454E-8DF3-B4BFA8734D96}" type="presParOf" srcId="{AE65CFA0-3303-42B3-9204-75F405F0C94E}" destId="{051BA6D4-B3EF-4FCA-AD7E-DC0237D8777F}" srcOrd="0" destOrd="0" presId="urn:microsoft.com/office/officeart/2008/layout/LinedList"/>
    <dgm:cxn modelId="{BCF41B82-C210-4AAE-89D5-C5DA0BC9A7ED}" type="presParOf" srcId="{AE65CFA0-3303-42B3-9204-75F405F0C94E}" destId="{6844F4AD-EC26-423D-847A-C570A48C21DC}" srcOrd="1" destOrd="0" presId="urn:microsoft.com/office/officeart/2008/layout/Line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0AA0AE-1A3E-4C78-BDC5-574BCB1A81C2}">
      <dsp:nvSpPr>
        <dsp:cNvPr id="0" name=""/>
        <dsp:cNvSpPr/>
      </dsp:nvSpPr>
      <dsp:spPr>
        <a:xfrm>
          <a:off x="0" y="2758"/>
          <a:ext cx="6797675" cy="0"/>
        </a:xfrm>
        <a:prstGeom prst="line">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7819900-BFF3-4680-AE13-977EEFC1A7EA}">
      <dsp:nvSpPr>
        <dsp:cNvPr id="0" name=""/>
        <dsp:cNvSpPr/>
      </dsp:nvSpPr>
      <dsp:spPr>
        <a:xfrm>
          <a:off x="0" y="2758"/>
          <a:ext cx="6797675" cy="1881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defRPr cap="all"/>
          </a:pPr>
          <a:r>
            <a:rPr lang="en-US" sz="3200" kern="1200" dirty="0"/>
            <a:t>Dataset provides water properties that are measured for the potability of water</a:t>
          </a:r>
        </a:p>
      </dsp:txBody>
      <dsp:txXfrm>
        <a:off x="0" y="2758"/>
        <a:ext cx="6797675" cy="1881464"/>
      </dsp:txXfrm>
    </dsp:sp>
    <dsp:sp modelId="{FF86B6BD-9909-413B-A0C9-153E326F52AD}">
      <dsp:nvSpPr>
        <dsp:cNvPr id="0" name=""/>
        <dsp:cNvSpPr/>
      </dsp:nvSpPr>
      <dsp:spPr>
        <a:xfrm>
          <a:off x="0" y="1884223"/>
          <a:ext cx="6797675" cy="0"/>
        </a:xfrm>
        <a:prstGeom prst="line">
          <a:avLst/>
        </a:prstGeom>
        <a:solidFill>
          <a:schemeClr val="accent3">
            <a:hueOff val="0"/>
            <a:satOff val="0"/>
            <a:lumOff val="0"/>
            <a:alphaOff val="0"/>
          </a:schemeClr>
        </a:solidFill>
        <a:ln w="1587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9E73365-DD55-4667-92B3-04AD530B5375}">
      <dsp:nvSpPr>
        <dsp:cNvPr id="0" name=""/>
        <dsp:cNvSpPr/>
      </dsp:nvSpPr>
      <dsp:spPr>
        <a:xfrm>
          <a:off x="0" y="1884223"/>
          <a:ext cx="6797675" cy="1881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defRPr cap="all"/>
          </a:pPr>
          <a:r>
            <a:rPr lang="en-US" sz="3200" kern="1200" dirty="0"/>
            <a:t>Using machine learning, the goal is to predict a water’s potability using recorded property values</a:t>
          </a:r>
        </a:p>
      </dsp:txBody>
      <dsp:txXfrm>
        <a:off x="0" y="1884223"/>
        <a:ext cx="6797675" cy="1881464"/>
      </dsp:txXfrm>
    </dsp:sp>
    <dsp:sp modelId="{85010962-20A9-498E-84ED-AFF8C3612208}">
      <dsp:nvSpPr>
        <dsp:cNvPr id="0" name=""/>
        <dsp:cNvSpPr/>
      </dsp:nvSpPr>
      <dsp:spPr>
        <a:xfrm>
          <a:off x="0" y="3765688"/>
          <a:ext cx="6797675" cy="0"/>
        </a:xfrm>
        <a:prstGeom prst="line">
          <a:avLst/>
        </a:prstGeom>
        <a:solidFill>
          <a:schemeClr val="accent4">
            <a:hueOff val="0"/>
            <a:satOff val="0"/>
            <a:lumOff val="0"/>
            <a:alphaOff val="0"/>
          </a:schemeClr>
        </a:solidFill>
        <a:ln w="15875"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51BA6D4-B3EF-4FCA-AD7E-DC0237D8777F}">
      <dsp:nvSpPr>
        <dsp:cNvPr id="0" name=""/>
        <dsp:cNvSpPr/>
      </dsp:nvSpPr>
      <dsp:spPr>
        <a:xfrm>
          <a:off x="0" y="3765688"/>
          <a:ext cx="6797675" cy="1881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defRPr cap="all"/>
          </a:pPr>
          <a:r>
            <a:rPr lang="en-US" sz="3200" kern="1200" dirty="0"/>
            <a:t>Two models were applied, adjusted, and tested using the dataset</a:t>
          </a:r>
        </a:p>
      </dsp:txBody>
      <dsp:txXfrm>
        <a:off x="0" y="3765688"/>
        <a:ext cx="6797675" cy="1881464"/>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34FA0E-0C26-4A47-AF40-EA5DC56F3F2E}" type="datetimeFigureOut">
              <a:rPr lang="en-US" smtClean="0"/>
              <a:t>4/13/2022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5E028E-C803-4F38-AB94-CE23A7BCFF38}" type="slidenum">
              <a:rPr lang="en-US" smtClean="0"/>
              <a:t>‹#›</a:t>
            </a:fld>
            <a:endParaRPr lang="en-US"/>
          </a:p>
        </p:txBody>
      </p:sp>
    </p:spTree>
    <p:extLst>
      <p:ext uri="{BB962C8B-B14F-4D97-AF65-F5344CB8AC3E}">
        <p14:creationId xmlns:p14="http://schemas.microsoft.com/office/powerpoint/2010/main" val="2505331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Dataset provides water properties that are measured to determine water’s potability. The dataset contains nine features, pH, Hardness, Solids, Chloramines, Sulfate, Conductivity, Organic Carbon, Trihalomethanes, and Turbidity. Each of these contains a value that impacts potability. Using this dataset, the goal is to apply machine learning to predict a water’s potability with recorded property values. To achieve this, two models were applied, adjusted, and tested with the nine features.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45E028E-C803-4F38-AB94-CE23A7BCFF38}" type="slidenum">
              <a:rPr lang="en-US" smtClean="0"/>
              <a:t>2</a:t>
            </a:fld>
            <a:endParaRPr lang="en-US"/>
          </a:p>
        </p:txBody>
      </p:sp>
    </p:spTree>
    <p:extLst>
      <p:ext uri="{BB962C8B-B14F-4D97-AF65-F5344CB8AC3E}">
        <p14:creationId xmlns:p14="http://schemas.microsoft.com/office/powerpoint/2010/main" val="27492744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To gain an understanding of the data, visuals displaying water potability features were developed. These visuals assist in better understanding the correlation between features, provides a clear understanding of feature importance, a glimpse at potential outlier values, compare and evaluate two graphs simultaneously, and identify possible difficulties in applying a machine learning model.</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45E028E-C803-4F38-AB94-CE23A7BCFF38}" type="slidenum">
              <a:rPr lang="en-US" smtClean="0"/>
              <a:t>3</a:t>
            </a:fld>
            <a:endParaRPr lang="en-US"/>
          </a:p>
        </p:txBody>
      </p:sp>
    </p:spTree>
    <p:extLst>
      <p:ext uri="{BB962C8B-B14F-4D97-AF65-F5344CB8AC3E}">
        <p14:creationId xmlns:p14="http://schemas.microsoft.com/office/powerpoint/2010/main" val="42605007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correlation heatmap displays how correlated water properties are with one another. The darker blue, the less correlated, the lighter blue is more correlated, and dark red is highly correlated.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45E028E-C803-4F38-AB94-CE23A7BCFF38}" type="slidenum">
              <a:rPr lang="en-US" smtClean="0"/>
              <a:t>4</a:t>
            </a:fld>
            <a:endParaRPr lang="en-US"/>
          </a:p>
        </p:txBody>
      </p:sp>
    </p:spTree>
    <p:extLst>
      <p:ext uri="{BB962C8B-B14F-4D97-AF65-F5344CB8AC3E}">
        <p14:creationId xmlns:p14="http://schemas.microsoft.com/office/powerpoint/2010/main" val="34180408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This water potability pie chart displays water potability percentages, per feature, to gain an understanding of property importance. Note that solids are not graphed because it held too large a percentage. If graphed, it would dominate the chart and not allow for the weights of other properties to be easily viewed. In this chart, Sulfate, hardness, and conductivity determines over 90% of water’s potability, while other properties do not appear to carry the same weight.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45E028E-C803-4F38-AB94-CE23A7BCFF38}" type="slidenum">
              <a:rPr lang="en-US" smtClean="0"/>
              <a:t>5</a:t>
            </a:fld>
            <a:endParaRPr lang="en-US"/>
          </a:p>
        </p:txBody>
      </p:sp>
    </p:spTree>
    <p:extLst>
      <p:ext uri="{BB962C8B-B14F-4D97-AF65-F5344CB8AC3E}">
        <p14:creationId xmlns:p14="http://schemas.microsoft.com/office/powerpoint/2010/main" val="11866064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This side-by-side bar chart allows us to view the differences among feature values between non-potable and potable water. On initial inspection, the graphs look identical, however, the potability property values have differing ranges. Non-potable has a value range of 100,000 to a little over 800,000 and potable’s range is 100,000 to a bit over 500,000. This comparison bar graph shows that lower water property values are required for water to be considered potable.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45E028E-C803-4F38-AB94-CE23A7BCFF38}" type="slidenum">
              <a:rPr lang="en-US" smtClean="0"/>
              <a:t>6</a:t>
            </a:fld>
            <a:endParaRPr lang="en-US"/>
          </a:p>
        </p:txBody>
      </p:sp>
    </p:spTree>
    <p:extLst>
      <p:ext uri="{BB962C8B-B14F-4D97-AF65-F5344CB8AC3E}">
        <p14:creationId xmlns:p14="http://schemas.microsoft.com/office/powerpoint/2010/main" val="1284387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production model used was a Random Forest Classifier Model. This model selects a subset of features for each split/tree. This model decorrelates trees, which results in reducing model variance. Variance is the variability in the model predicting. To assess the model’s performance, the metrics accuracy, recall, and precision were evaluated. Accuracy refers to the number of predictions calculated as true positives plus true negatives divided by all cases (TP, TN, FP, FN). Recall is determined by dividing true positives by the sum of true positives and false negatives. Precision is equal to true positives divided by the sum of true positives and false negatives.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45E028E-C803-4F38-AB94-CE23A7BCFF38}" type="slidenum">
              <a:rPr lang="en-US" smtClean="0"/>
              <a:t>7</a:t>
            </a:fld>
            <a:endParaRPr lang="en-US"/>
          </a:p>
        </p:txBody>
      </p:sp>
    </p:spTree>
    <p:extLst>
      <p:ext uri="{BB962C8B-B14F-4D97-AF65-F5344CB8AC3E}">
        <p14:creationId xmlns:p14="http://schemas.microsoft.com/office/powerpoint/2010/main" val="28660606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It is recommended that features be split, and tested, into two groups. The two groups could be determined with feature likeness and/or feature weight. For example, sulfate, conductivity, hardness, and solids could be grouped together due to their overall feature importance, which was noted in the pie chart. Further testing water’s potability in controlled environments could assist in determining overall potability. These test environments for water might allow for a threshold/baseline for each feature to be </a:t>
            </a:r>
            <a:r>
              <a:rPr lang="en-US" sz="1800">
                <a:effectLst/>
                <a:latin typeface="Times New Roman" panose="02020603050405020304" pitchFamily="18" charset="0"/>
                <a:ea typeface="Calibri" panose="020F0502020204030204" pitchFamily="34" charset="0"/>
                <a:cs typeface="Times New Roman" panose="02020603050405020304" pitchFamily="18" charset="0"/>
              </a:rPr>
              <a:t>determined regarding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potability. In turn, these could be used to eliminate future feature values as non-potable. Lastly, a more advanced learning model should be used. It would be advantageous for a more advanced learning model to be applied to reduce variance and biases, allowing a stronger, more accurate, water potability prediction.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45E028E-C803-4F38-AB94-CE23A7BCFF38}" type="slidenum">
              <a:rPr lang="en-US" smtClean="0"/>
              <a:t>9</a:t>
            </a:fld>
            <a:endParaRPr lang="en-US"/>
          </a:p>
        </p:txBody>
      </p:sp>
    </p:spTree>
    <p:extLst>
      <p:ext uri="{BB962C8B-B14F-4D97-AF65-F5344CB8AC3E}">
        <p14:creationId xmlns:p14="http://schemas.microsoft.com/office/powerpoint/2010/main" val="32738553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4/13/2022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29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4/13/2022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4/13/2022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4/13/2022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4/13/2022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4/13/2022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4/13/2022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4/13/2022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4/13/2022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4/13/2022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hemeOverride" Target="../theme/themeOverride1.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audio" Target="../media/media2.m4a"/><Relationship Id="rId7" Type="http://schemas.openxmlformats.org/officeDocument/2006/relationships/diagramLayout" Target="../diagrams/layout1.xml"/><Relationship Id="rId2" Type="http://schemas.microsoft.com/office/2007/relationships/media" Target="../media/media2.m4a"/><Relationship Id="rId1" Type="http://schemas.openxmlformats.org/officeDocument/2006/relationships/themeOverride" Target="../theme/themeOverride2.xml"/><Relationship Id="rId6" Type="http://schemas.openxmlformats.org/officeDocument/2006/relationships/diagramData" Target="../diagrams/data1.xml"/><Relationship Id="rId11" Type="http://schemas.openxmlformats.org/officeDocument/2006/relationships/image" Target="../media/image2.png"/><Relationship Id="rId5" Type="http://schemas.openxmlformats.org/officeDocument/2006/relationships/notesSlide" Target="../notesSlides/notesSlide1.xml"/><Relationship Id="rId10" Type="http://schemas.microsoft.com/office/2007/relationships/diagramDrawing" Target="../diagrams/drawing1.xml"/><Relationship Id="rId4" Type="http://schemas.openxmlformats.org/officeDocument/2006/relationships/slideLayout" Target="../slideLayouts/slideLayout2.xml"/><Relationship Id="rId9" Type="http://schemas.openxmlformats.org/officeDocument/2006/relationships/diagramColors" Target="../diagrams/colors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452A527-3631-41ED-858D-3777A7D14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peak Pro"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730000" y="639097"/>
            <a:ext cx="4813072" cy="3494791"/>
          </a:xfrm>
        </p:spPr>
        <p:txBody>
          <a:bodyPr>
            <a:normAutofit/>
          </a:bodyPr>
          <a:lstStyle/>
          <a:p>
            <a:r>
              <a:rPr lang="en-US" dirty="0"/>
              <a:t>Water Potability</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729999" y="4455621"/>
            <a:ext cx="4829101" cy="1238616"/>
          </a:xfrm>
        </p:spPr>
        <p:txBody>
          <a:bodyPr>
            <a:normAutofit/>
          </a:bodyPr>
          <a:lstStyle/>
          <a:p>
            <a:r>
              <a:rPr lang="en-US" dirty="0"/>
              <a:t>Jacob l. Vaughn</a:t>
            </a: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1" y="10"/>
            <a:ext cx="6096000" cy="6857990"/>
          </a:xfrm>
          <a:prstGeom prst="rect">
            <a:avLst/>
          </a:prstGeom>
        </p:spPr>
      </p:pic>
      <p:cxnSp>
        <p:nvCxnSpPr>
          <p:cNvPr id="26" name="Straight Connector 25">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7" name="Audio 6">
            <a:hlinkClick r:id="" action="ppaction://media"/>
            <a:extLst>
              <a:ext uri="{FF2B5EF4-FFF2-40B4-BE49-F238E27FC236}">
                <a16:creationId xmlns:a16="http://schemas.microsoft.com/office/drawing/2014/main" id="{32894AA4-8309-499F-AD1B-D45E756371E6}"/>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895915843"/>
      </p:ext>
    </p:extLst>
  </p:cSld>
  <p:clrMapOvr>
    <a:masterClrMapping/>
  </p:clrMapOvr>
  <mc:AlternateContent xmlns:mc="http://schemas.openxmlformats.org/markup-compatibility/2006">
    <mc:Choice xmlns:p14="http://schemas.microsoft.com/office/powerpoint/2010/main" Requires="p14">
      <p:transition spd="slow" p14:dur="2000" advTm="5278"/>
    </mc:Choice>
    <mc:Fallback>
      <p:transition spd="slow" advTm="52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8">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9" name="Rectangle 10">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6A47F5C-50EC-416A-AE8C-6F6BB4225673}"/>
              </a:ext>
            </a:extLst>
          </p:cNvPr>
          <p:cNvSpPr>
            <a:spLocks noGrp="1"/>
          </p:cNvSpPr>
          <p:nvPr>
            <p:ph type="title"/>
          </p:nvPr>
        </p:nvSpPr>
        <p:spPr>
          <a:xfrm>
            <a:off x="492370" y="516835"/>
            <a:ext cx="3084844" cy="5772840"/>
          </a:xfrm>
        </p:spPr>
        <p:txBody>
          <a:bodyPr anchor="ctr">
            <a:normAutofit/>
          </a:bodyPr>
          <a:lstStyle/>
          <a:p>
            <a:r>
              <a:rPr lang="en-US" sz="3600" dirty="0">
                <a:solidFill>
                  <a:schemeClr val="bg1"/>
                </a:solidFill>
              </a:rPr>
              <a:t>Water Potability with Machine Learning </a:t>
            </a:r>
          </a:p>
        </p:txBody>
      </p:sp>
      <p:graphicFrame>
        <p:nvGraphicFramePr>
          <p:cNvPr id="4" name="Content Placeholder 2" descr="SmartArt graphic">
            <a:extLst>
              <a:ext uri="{FF2B5EF4-FFF2-40B4-BE49-F238E27FC236}">
                <a16:creationId xmlns:a16="http://schemas.microsoft.com/office/drawing/2014/main" id="{59F5A1AC-D08D-42AE-B94A-1CAFB517D846}"/>
              </a:ext>
            </a:extLst>
          </p:cNvPr>
          <p:cNvGraphicFramePr>
            <a:graphicFrameLocks noGrp="1"/>
          </p:cNvGraphicFramePr>
          <p:nvPr>
            <p:ph idx="1"/>
            <p:extLst>
              <p:ext uri="{D42A27DB-BD31-4B8C-83A1-F6EECF244321}">
                <p14:modId xmlns:p14="http://schemas.microsoft.com/office/powerpoint/2010/main" val="2299926488"/>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5" name="Audio 4">
            <a:hlinkClick r:id="" action="ppaction://media"/>
            <a:extLst>
              <a:ext uri="{FF2B5EF4-FFF2-40B4-BE49-F238E27FC236}">
                <a16:creationId xmlns:a16="http://schemas.microsoft.com/office/drawing/2014/main" id="{8AF0398B-3C0D-4AE8-9110-554506611509}"/>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5522590"/>
      </p:ext>
    </p:extLst>
  </p:cSld>
  <p:clrMapOvr>
    <a:masterClrMapping/>
  </p:clrMapOvr>
  <mc:AlternateContent xmlns:mc="http://schemas.openxmlformats.org/markup-compatibility/2006">
    <mc:Choice xmlns:p14="http://schemas.microsoft.com/office/powerpoint/2010/main" Requires="p14">
      <p:transition spd="slow" p14:dur="2000" advTm="35379"/>
    </mc:Choice>
    <mc:Fallback>
      <p:transition spd="slow" advTm="353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A1D561-BC4A-498B-842D-93182FBD81C5}"/>
              </a:ext>
            </a:extLst>
          </p:cNvPr>
          <p:cNvSpPr>
            <a:spLocks noGrp="1"/>
          </p:cNvSpPr>
          <p:nvPr>
            <p:ph type="title"/>
          </p:nvPr>
        </p:nvSpPr>
        <p:spPr/>
        <p:txBody>
          <a:bodyPr/>
          <a:lstStyle/>
          <a:p>
            <a:r>
              <a:rPr lang="en-US" dirty="0"/>
              <a:t>Visualize Water Potability Features</a:t>
            </a:r>
          </a:p>
        </p:txBody>
      </p:sp>
      <p:sp>
        <p:nvSpPr>
          <p:cNvPr id="3" name="Content Placeholder 2">
            <a:extLst>
              <a:ext uri="{FF2B5EF4-FFF2-40B4-BE49-F238E27FC236}">
                <a16:creationId xmlns:a16="http://schemas.microsoft.com/office/drawing/2014/main" id="{0C78C186-D36A-428C-80D5-F0790F85BD95}"/>
              </a:ext>
            </a:extLst>
          </p:cNvPr>
          <p:cNvSpPr>
            <a:spLocks noGrp="1"/>
          </p:cNvSpPr>
          <p:nvPr>
            <p:ph idx="1"/>
          </p:nvPr>
        </p:nvSpPr>
        <p:spPr/>
        <p:txBody>
          <a:bodyPr/>
          <a:lstStyle/>
          <a:p>
            <a:pPr>
              <a:buFont typeface="Wingdings" panose="05000000000000000000" pitchFamily="2" charset="2"/>
              <a:buChar char="q"/>
            </a:pPr>
            <a:r>
              <a:rPr lang="en-US" dirty="0"/>
              <a:t>Visuals assist in better understanding the correlation between features</a:t>
            </a:r>
          </a:p>
          <a:p>
            <a:pPr>
              <a:buFont typeface="Wingdings" panose="05000000000000000000" pitchFamily="2" charset="2"/>
              <a:buChar char="q"/>
            </a:pPr>
            <a:r>
              <a:rPr lang="en-US" dirty="0"/>
              <a:t>Provides a clear understanding of feature importance</a:t>
            </a:r>
          </a:p>
          <a:p>
            <a:pPr>
              <a:buFont typeface="Wingdings" panose="05000000000000000000" pitchFamily="2" charset="2"/>
              <a:buChar char="q"/>
            </a:pPr>
            <a:r>
              <a:rPr lang="en-US" dirty="0"/>
              <a:t>A glimpse at possible outlier values</a:t>
            </a:r>
          </a:p>
          <a:p>
            <a:pPr>
              <a:buFont typeface="Wingdings" panose="05000000000000000000" pitchFamily="2" charset="2"/>
              <a:buChar char="q"/>
            </a:pPr>
            <a:r>
              <a:rPr lang="en-US" dirty="0"/>
              <a:t>Compare and evaluate two graphs simultaneously</a:t>
            </a:r>
          </a:p>
          <a:p>
            <a:pPr>
              <a:buFont typeface="Wingdings" panose="05000000000000000000" pitchFamily="2" charset="2"/>
              <a:buChar char="q"/>
            </a:pPr>
            <a:r>
              <a:rPr lang="en-US" dirty="0"/>
              <a:t>Identify potential difficulties in applying a Machine Learning Model</a:t>
            </a:r>
          </a:p>
        </p:txBody>
      </p:sp>
      <p:pic>
        <p:nvPicPr>
          <p:cNvPr id="5" name="Audio 4">
            <a:hlinkClick r:id="" action="ppaction://media"/>
            <a:extLst>
              <a:ext uri="{FF2B5EF4-FFF2-40B4-BE49-F238E27FC236}">
                <a16:creationId xmlns:a16="http://schemas.microsoft.com/office/drawing/2014/main" id="{B9EF0B6C-AAB6-4232-8AAE-86D826E77A3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95353863"/>
      </p:ext>
    </p:extLst>
  </p:cSld>
  <p:clrMapOvr>
    <a:masterClrMapping/>
  </p:clrMapOvr>
  <mc:AlternateContent xmlns:mc="http://schemas.openxmlformats.org/markup-compatibility/2006">
    <mc:Choice xmlns:p14="http://schemas.microsoft.com/office/powerpoint/2010/main" Requires="p14">
      <p:transition spd="slow" p14:dur="2000" advTm="23005"/>
    </mc:Choice>
    <mc:Fallback>
      <p:transition spd="slow" advTm="230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1" name="Rectangle 90">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93" name="Straight Connector 92">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95" name="Rectangle 94">
            <a:extLst>
              <a:ext uri="{FF2B5EF4-FFF2-40B4-BE49-F238E27FC236}">
                <a16:creationId xmlns:a16="http://schemas.microsoft.com/office/drawing/2014/main" id="{873ECEC8-0F24-45B8-950F-35FC94BCEA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5FEC6296-CE34-43B1-8200-FF1C2CCC3E4C}"/>
              </a:ext>
            </a:extLst>
          </p:cNvPr>
          <p:cNvSpPr>
            <a:spLocks noGrp="1"/>
          </p:cNvSpPr>
          <p:nvPr>
            <p:ph type="title"/>
          </p:nvPr>
        </p:nvSpPr>
        <p:spPr>
          <a:xfrm>
            <a:off x="7859485" y="634946"/>
            <a:ext cx="3690257" cy="1450757"/>
          </a:xfrm>
        </p:spPr>
        <p:txBody>
          <a:bodyPr vert="horz" lIns="91440" tIns="45720" rIns="91440" bIns="45720" rtlCol="0" anchor="b">
            <a:normAutofit/>
          </a:bodyPr>
          <a:lstStyle/>
          <a:p>
            <a:r>
              <a:rPr lang="en-US" sz="4800">
                <a:solidFill>
                  <a:schemeClr val="tx1">
                    <a:lumMod val="75000"/>
                    <a:lumOff val="25000"/>
                  </a:schemeClr>
                </a:solidFill>
              </a:rPr>
              <a:t>Correlation Heatmap</a:t>
            </a:r>
          </a:p>
        </p:txBody>
      </p:sp>
      <p:pic>
        <p:nvPicPr>
          <p:cNvPr id="1026" name="Picture 2" descr="Chart, treemap chart&#10;&#10;Description automatically generated">
            <a:extLst>
              <a:ext uri="{FF2B5EF4-FFF2-40B4-BE49-F238E27FC236}">
                <a16:creationId xmlns:a16="http://schemas.microsoft.com/office/drawing/2014/main" id="{3E3E2620-285B-43F0-B7D1-9CD3DE6C79ED}"/>
              </a:ext>
            </a:extLst>
          </p:cNvPr>
          <p:cNvPicPr>
            <a:picLocks noGrp="1" noChangeAspect="1" noChangeArrowheads="1"/>
          </p:cNvPicPr>
          <p:nvPr>
            <p:ph idx="1"/>
          </p:nvPr>
        </p:nvPicPr>
        <p:blipFill rotWithShape="1">
          <a:blip r:embed="rId5">
            <a:extLst>
              <a:ext uri="{28A0092B-C50C-407E-A947-70E740481C1C}">
                <a14:useLocalDpi xmlns:a14="http://schemas.microsoft.com/office/drawing/2010/main" val="0"/>
              </a:ext>
            </a:extLst>
          </a:blip>
          <a:srcRect r="2161" b="1"/>
          <a:stretch/>
        </p:blipFill>
        <p:spPr bwMode="auto">
          <a:xfrm>
            <a:off x="525434" y="634946"/>
            <a:ext cx="6909801" cy="5314406"/>
          </a:xfrm>
          <a:prstGeom prst="rect">
            <a:avLst/>
          </a:prstGeom>
          <a:noFill/>
          <a:extLst>
            <a:ext uri="{909E8E84-426E-40DD-AFC4-6F175D3DCCD1}">
              <a14:hiddenFill xmlns:a14="http://schemas.microsoft.com/office/drawing/2010/main">
                <a:solidFill>
                  <a:srgbClr val="FFFFFF"/>
                </a:solidFill>
              </a14:hiddenFill>
            </a:ext>
          </a:extLst>
        </p:spPr>
      </p:pic>
      <p:cxnSp>
        <p:nvCxnSpPr>
          <p:cNvPr id="97" name="!!Straight Connector">
            <a:extLst>
              <a:ext uri="{FF2B5EF4-FFF2-40B4-BE49-F238E27FC236}">
                <a16:creationId xmlns:a16="http://schemas.microsoft.com/office/drawing/2014/main" id="{89EB8C68-FF1B-4849-867B-32D29B19F1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42633" y="2250460"/>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5">
            <a:extLst>
              <a:ext uri="{FF2B5EF4-FFF2-40B4-BE49-F238E27FC236}">
                <a16:creationId xmlns:a16="http://schemas.microsoft.com/office/drawing/2014/main" id="{A610D879-737B-4C5A-B781-5C15E5E39BD7}"/>
              </a:ext>
            </a:extLst>
          </p:cNvPr>
          <p:cNvSpPr>
            <a:spLocks noGrp="1"/>
          </p:cNvSpPr>
          <p:nvPr>
            <p:ph type="body" sz="half" idx="2"/>
          </p:nvPr>
        </p:nvSpPr>
        <p:spPr>
          <a:xfrm>
            <a:off x="7859485" y="2407436"/>
            <a:ext cx="3690257" cy="3461658"/>
          </a:xfrm>
        </p:spPr>
        <p:txBody>
          <a:bodyPr vert="horz" lIns="0" tIns="45720" rIns="0" bIns="45720" rtlCol="0">
            <a:normAutofit/>
          </a:bodyPr>
          <a:lstStyle/>
          <a:p>
            <a:pPr marL="285750" indent="-285750">
              <a:lnSpc>
                <a:spcPct val="100000"/>
              </a:lnSpc>
              <a:buFont typeface="Calibri" panose="020F0502020204030204" pitchFamily="34" charset="0"/>
              <a:buChar char="Ø"/>
            </a:pPr>
            <a:r>
              <a:rPr lang="en-US" dirty="0">
                <a:solidFill>
                  <a:schemeClr val="tx1">
                    <a:lumMod val="75000"/>
                    <a:lumOff val="25000"/>
                  </a:schemeClr>
                </a:solidFill>
              </a:rPr>
              <a:t>Map shows how correlated water properties are with one another</a:t>
            </a:r>
          </a:p>
          <a:p>
            <a:pPr marL="285750" indent="-285750">
              <a:lnSpc>
                <a:spcPct val="100000"/>
              </a:lnSpc>
              <a:buFont typeface="Calibri" panose="020F0502020204030204" pitchFamily="34" charset="0"/>
              <a:buChar char="Ø"/>
            </a:pPr>
            <a:r>
              <a:rPr lang="en-US" dirty="0">
                <a:solidFill>
                  <a:schemeClr val="tx1">
                    <a:lumMod val="75000"/>
                    <a:lumOff val="25000"/>
                  </a:schemeClr>
                </a:solidFill>
              </a:rPr>
              <a:t>The darker blue, the less correlated</a:t>
            </a:r>
          </a:p>
          <a:p>
            <a:pPr marL="285750" indent="-285750">
              <a:lnSpc>
                <a:spcPct val="100000"/>
              </a:lnSpc>
              <a:buFont typeface="Calibri" panose="020F0502020204030204" pitchFamily="34" charset="0"/>
              <a:buChar char="Ø"/>
            </a:pPr>
            <a:r>
              <a:rPr lang="en-US" dirty="0">
                <a:solidFill>
                  <a:schemeClr val="tx1">
                    <a:lumMod val="75000"/>
                    <a:lumOff val="25000"/>
                  </a:schemeClr>
                </a:solidFill>
              </a:rPr>
              <a:t>Lighter blue is more correlated</a:t>
            </a:r>
          </a:p>
          <a:p>
            <a:pPr marL="285750" indent="-285750">
              <a:lnSpc>
                <a:spcPct val="100000"/>
              </a:lnSpc>
              <a:buFont typeface="Calibri" panose="020F0502020204030204" pitchFamily="34" charset="0"/>
              <a:buChar char="Ø"/>
            </a:pPr>
            <a:r>
              <a:rPr lang="en-US" dirty="0">
                <a:solidFill>
                  <a:schemeClr val="tx1">
                    <a:lumMod val="75000"/>
                    <a:lumOff val="25000"/>
                  </a:schemeClr>
                </a:solidFill>
              </a:rPr>
              <a:t>Dark red is highly correlated</a:t>
            </a:r>
          </a:p>
        </p:txBody>
      </p:sp>
      <p:sp>
        <p:nvSpPr>
          <p:cNvPr id="99" name="Rectangle 98">
            <a:extLst>
              <a:ext uri="{FF2B5EF4-FFF2-40B4-BE49-F238E27FC236}">
                <a16:creationId xmlns:a16="http://schemas.microsoft.com/office/drawing/2014/main" id="{8B53612E-ADB2-4457-9688-89506397A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 name="Audio 1">
            <a:hlinkClick r:id="" action="ppaction://media"/>
            <a:extLst>
              <a:ext uri="{FF2B5EF4-FFF2-40B4-BE49-F238E27FC236}">
                <a16:creationId xmlns:a16="http://schemas.microsoft.com/office/drawing/2014/main" id="{38D67926-3A79-44D9-8888-B542925E685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17530137"/>
      </p:ext>
    </p:extLst>
  </p:cSld>
  <p:clrMapOvr>
    <a:masterClrMapping/>
  </p:clrMapOvr>
  <mc:AlternateContent xmlns:mc="http://schemas.openxmlformats.org/markup-compatibility/2006">
    <mc:Choice xmlns:p14="http://schemas.microsoft.com/office/powerpoint/2010/main" Requires="p14">
      <p:transition spd="slow" p14:dur="2000" advTm="13129"/>
    </mc:Choice>
    <mc:Fallback>
      <p:transition spd="slow" advTm="131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46763C"/>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B5F391F6-5886-46CB-BC6B-3825D0309572}"/>
              </a:ext>
            </a:extLst>
          </p:cNvPr>
          <p:cNvSpPr>
            <a:spLocks noGrp="1"/>
          </p:cNvSpPr>
          <p:nvPr>
            <p:ph type="title"/>
          </p:nvPr>
        </p:nvSpPr>
        <p:spPr>
          <a:xfrm>
            <a:off x="492370" y="516836"/>
            <a:ext cx="3084844" cy="1961086"/>
          </a:xfrm>
        </p:spPr>
        <p:txBody>
          <a:bodyPr>
            <a:normAutofit/>
          </a:bodyPr>
          <a:lstStyle/>
          <a:p>
            <a:r>
              <a:rPr lang="en-US" sz="4000" dirty="0">
                <a:solidFill>
                  <a:srgbClr val="FFFFFF"/>
                </a:solidFill>
              </a:rPr>
              <a:t>Water Potability Pie Chart</a:t>
            </a:r>
          </a:p>
        </p:txBody>
      </p:sp>
      <p:cxnSp>
        <p:nvCxnSpPr>
          <p:cNvPr id="77" name="Straight Connector 76">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54" name="Content Placeholder 2053">
            <a:extLst>
              <a:ext uri="{FF2B5EF4-FFF2-40B4-BE49-F238E27FC236}">
                <a16:creationId xmlns:a16="http://schemas.microsoft.com/office/drawing/2014/main" id="{C97AADEF-2DD8-452A-7F14-1D74DE90BBFA}"/>
              </a:ext>
            </a:extLst>
          </p:cNvPr>
          <p:cNvSpPr>
            <a:spLocks noGrp="1"/>
          </p:cNvSpPr>
          <p:nvPr>
            <p:ph idx="1"/>
          </p:nvPr>
        </p:nvSpPr>
        <p:spPr>
          <a:xfrm>
            <a:off x="571752" y="2799654"/>
            <a:ext cx="3005462" cy="3541509"/>
          </a:xfrm>
        </p:spPr>
        <p:txBody>
          <a:bodyPr>
            <a:normAutofit/>
          </a:bodyPr>
          <a:lstStyle/>
          <a:p>
            <a:pPr>
              <a:buFont typeface="Wingdings" panose="05000000000000000000" pitchFamily="2" charset="2"/>
              <a:buChar char="v"/>
            </a:pPr>
            <a:r>
              <a:rPr lang="en-US" sz="1800" dirty="0">
                <a:solidFill>
                  <a:srgbClr val="FFFFFF"/>
                </a:solidFill>
              </a:rPr>
              <a:t>Total water potability percentages provides an understanding of property importance</a:t>
            </a:r>
          </a:p>
          <a:p>
            <a:pPr>
              <a:buFont typeface="Wingdings" panose="05000000000000000000" pitchFamily="2" charset="2"/>
              <a:buChar char="v"/>
            </a:pPr>
            <a:r>
              <a:rPr lang="en-US" sz="1800" dirty="0">
                <a:solidFill>
                  <a:srgbClr val="FFFFFF"/>
                </a:solidFill>
              </a:rPr>
              <a:t>Sulfate, hardness, and conductivity determines over 90% of water’s potability</a:t>
            </a:r>
          </a:p>
          <a:p>
            <a:pPr>
              <a:buFont typeface="Wingdings" panose="05000000000000000000" pitchFamily="2" charset="2"/>
              <a:buChar char="v"/>
            </a:pPr>
            <a:r>
              <a:rPr lang="en-US" sz="1800" dirty="0">
                <a:solidFill>
                  <a:srgbClr val="FFFFFF"/>
                </a:solidFill>
              </a:rPr>
              <a:t>The other properties do not carry the same amount of weight in terms of potability</a:t>
            </a:r>
          </a:p>
        </p:txBody>
      </p:sp>
      <p:pic>
        <p:nvPicPr>
          <p:cNvPr id="2050" name="Picture 2">
            <a:extLst>
              <a:ext uri="{FF2B5EF4-FFF2-40B4-BE49-F238E27FC236}">
                <a16:creationId xmlns:a16="http://schemas.microsoft.com/office/drawing/2014/main" id="{C2DAF2FF-F015-4D46-8994-3B0BA6F189E4}"/>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5093058" y="640080"/>
            <a:ext cx="6095999" cy="5577840"/>
          </a:xfrm>
          <a:prstGeom prst="rect">
            <a:avLst/>
          </a:prstGeom>
          <a:noFill/>
          <a:extLst>
            <a:ext uri="{909E8E84-426E-40DD-AFC4-6F175D3DCCD1}">
              <a14:hiddenFill xmlns:a14="http://schemas.microsoft.com/office/drawing/2010/main">
                <a:solidFill>
                  <a:srgbClr val="FFFFFF"/>
                </a:solidFill>
              </a14:hiddenFill>
            </a:ext>
          </a:extLst>
        </p:spPr>
      </p:pic>
      <p:pic>
        <p:nvPicPr>
          <p:cNvPr id="3" name="Audio 2">
            <a:hlinkClick r:id="" action="ppaction://media"/>
            <a:extLst>
              <a:ext uri="{FF2B5EF4-FFF2-40B4-BE49-F238E27FC236}">
                <a16:creationId xmlns:a16="http://schemas.microsoft.com/office/drawing/2014/main" id="{A26F8E2E-DD2B-4785-BBF5-154F5F325A9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26592655"/>
      </p:ext>
    </p:extLst>
  </p:cSld>
  <p:clrMapOvr>
    <a:masterClrMapping/>
  </p:clrMapOvr>
  <mc:AlternateContent xmlns:mc="http://schemas.openxmlformats.org/markup-compatibility/2006">
    <mc:Choice xmlns:p14="http://schemas.microsoft.com/office/powerpoint/2010/main" Requires="p14">
      <p:transition spd="slow" p14:dur="2000" advTm="29034"/>
    </mc:Choice>
    <mc:Fallback>
      <p:transition spd="slow" advTm="290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365DBFA0-6E11-4703-992E-3EB5B501E908}"/>
              </a:ext>
            </a:extLst>
          </p:cNvPr>
          <p:cNvSpPr>
            <a:spLocks noGrp="1"/>
          </p:cNvSpPr>
          <p:nvPr>
            <p:ph type="title"/>
          </p:nvPr>
        </p:nvSpPr>
        <p:spPr>
          <a:xfrm>
            <a:off x="492370" y="258417"/>
            <a:ext cx="3084844" cy="1961086"/>
          </a:xfrm>
        </p:spPr>
        <p:txBody>
          <a:bodyPr>
            <a:normAutofit/>
          </a:bodyPr>
          <a:lstStyle/>
          <a:p>
            <a:r>
              <a:rPr lang="en-US" sz="4000" dirty="0">
                <a:solidFill>
                  <a:srgbClr val="FFFFFF"/>
                </a:solidFill>
              </a:rPr>
              <a:t>Bar Graph</a:t>
            </a:r>
          </a:p>
        </p:txBody>
      </p:sp>
      <p:cxnSp>
        <p:nvCxnSpPr>
          <p:cNvPr id="75" name="Straight Connector 74">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7A49E89-B4C6-4E09-A6F1-C41D299E35BE}"/>
              </a:ext>
            </a:extLst>
          </p:cNvPr>
          <p:cNvSpPr>
            <a:spLocks noGrp="1"/>
          </p:cNvSpPr>
          <p:nvPr>
            <p:ph idx="1"/>
          </p:nvPr>
        </p:nvSpPr>
        <p:spPr>
          <a:xfrm>
            <a:off x="373224" y="2799654"/>
            <a:ext cx="3203990" cy="3722444"/>
          </a:xfrm>
        </p:spPr>
        <p:txBody>
          <a:bodyPr>
            <a:normAutofit lnSpcReduction="10000"/>
          </a:bodyPr>
          <a:lstStyle/>
          <a:p>
            <a:pPr>
              <a:buFont typeface="Wingdings" panose="05000000000000000000" pitchFamily="2" charset="2"/>
              <a:buChar char="Ø"/>
            </a:pPr>
            <a:r>
              <a:rPr lang="en-US" sz="1800" b="0" dirty="0">
                <a:solidFill>
                  <a:srgbClr val="FFFFFF"/>
                </a:solidFill>
                <a:effectLst/>
              </a:rPr>
              <a:t> Comparison of Non-Potable Water properties against Potable Water properties</a:t>
            </a:r>
          </a:p>
          <a:p>
            <a:pPr>
              <a:buFont typeface="Wingdings" panose="05000000000000000000" pitchFamily="2" charset="2"/>
              <a:buChar char="Ø"/>
            </a:pPr>
            <a:r>
              <a:rPr lang="en-US" sz="1800" dirty="0">
                <a:solidFill>
                  <a:srgbClr val="FFFFFF"/>
                </a:solidFill>
              </a:rPr>
              <a:t>Non-potable has a value range of 100,000 to a little over 800,000</a:t>
            </a:r>
          </a:p>
          <a:p>
            <a:pPr>
              <a:buFont typeface="Wingdings" panose="05000000000000000000" pitchFamily="2" charset="2"/>
              <a:buChar char="Ø"/>
            </a:pPr>
            <a:r>
              <a:rPr lang="en-US" sz="1800" dirty="0">
                <a:solidFill>
                  <a:srgbClr val="FFFFFF"/>
                </a:solidFill>
              </a:rPr>
              <a:t>Potable has a value range from 100,00 to a bit over 500,000</a:t>
            </a:r>
          </a:p>
          <a:p>
            <a:pPr>
              <a:buFont typeface="Wingdings" panose="05000000000000000000" pitchFamily="2" charset="2"/>
              <a:buChar char="Ø"/>
            </a:pPr>
            <a:r>
              <a:rPr lang="en-US" sz="1800" dirty="0">
                <a:solidFill>
                  <a:srgbClr val="FFFFFF"/>
                </a:solidFill>
              </a:rPr>
              <a:t>Lower water property values are required for water to be considered potable</a:t>
            </a:r>
          </a:p>
        </p:txBody>
      </p:sp>
      <p:pic>
        <p:nvPicPr>
          <p:cNvPr id="3074" name="Picture 2">
            <a:extLst>
              <a:ext uri="{FF2B5EF4-FFF2-40B4-BE49-F238E27FC236}">
                <a16:creationId xmlns:a16="http://schemas.microsoft.com/office/drawing/2014/main" id="{5730F83A-42FF-49D5-AD7B-0E912A46F59E}"/>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4742017" y="998686"/>
            <a:ext cx="6798082" cy="4860628"/>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3A0E2BBC-4B83-4C41-A8E6-FF326B21EA9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27558286"/>
      </p:ext>
    </p:extLst>
  </p:cSld>
  <p:clrMapOvr>
    <a:masterClrMapping/>
  </p:clrMapOvr>
  <mc:AlternateContent xmlns:mc="http://schemas.openxmlformats.org/markup-compatibility/2006">
    <mc:Choice xmlns:p14="http://schemas.microsoft.com/office/powerpoint/2010/main" Requires="p14">
      <p:transition spd="slow" p14:dur="2000" advTm="31055"/>
    </mc:Choice>
    <mc:Fallback>
      <p:transition spd="slow" advTm="310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ECF0FC6-D57B-48B6-9036-F4FFD91A4B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97A1D2-C348-4C68-ACCA-D514BFF43E61}"/>
              </a:ext>
            </a:extLst>
          </p:cNvPr>
          <p:cNvSpPr>
            <a:spLocks noGrp="1"/>
          </p:cNvSpPr>
          <p:nvPr>
            <p:ph type="title"/>
          </p:nvPr>
        </p:nvSpPr>
        <p:spPr>
          <a:xfrm>
            <a:off x="990932" y="286603"/>
            <a:ext cx="6750987" cy="1450757"/>
          </a:xfrm>
        </p:spPr>
        <p:txBody>
          <a:bodyPr>
            <a:normAutofit/>
          </a:bodyPr>
          <a:lstStyle/>
          <a:p>
            <a:r>
              <a:rPr lang="en-US" dirty="0">
                <a:solidFill>
                  <a:schemeClr val="accent1"/>
                </a:solidFill>
              </a:rPr>
              <a:t>Production Model</a:t>
            </a:r>
          </a:p>
        </p:txBody>
      </p:sp>
      <p:sp>
        <p:nvSpPr>
          <p:cNvPr id="3" name="Content Placeholder 2">
            <a:extLst>
              <a:ext uri="{FF2B5EF4-FFF2-40B4-BE49-F238E27FC236}">
                <a16:creationId xmlns:a16="http://schemas.microsoft.com/office/drawing/2014/main" id="{2D9B13F4-B192-4902-863A-F3CC9A73C0AF}"/>
              </a:ext>
            </a:extLst>
          </p:cNvPr>
          <p:cNvSpPr>
            <a:spLocks noGrp="1"/>
          </p:cNvSpPr>
          <p:nvPr>
            <p:ph idx="1"/>
          </p:nvPr>
        </p:nvSpPr>
        <p:spPr>
          <a:xfrm>
            <a:off x="1044204" y="2023962"/>
            <a:ext cx="6697715" cy="3845131"/>
          </a:xfrm>
        </p:spPr>
        <p:txBody>
          <a:bodyPr>
            <a:normAutofit/>
          </a:bodyPr>
          <a:lstStyle/>
          <a:p>
            <a:pPr>
              <a:buFont typeface="Wingdings" panose="05000000000000000000" pitchFamily="2" charset="2"/>
              <a:buChar char="Ø"/>
            </a:pPr>
            <a:r>
              <a:rPr lang="en-US" b="0" dirty="0">
                <a:effectLst/>
              </a:rPr>
              <a:t>   Used Random Forest Classifier Model</a:t>
            </a:r>
          </a:p>
          <a:p>
            <a:pPr lvl="1">
              <a:buFont typeface="Wingdings" panose="05000000000000000000" pitchFamily="2" charset="2"/>
              <a:buChar char="Ø"/>
            </a:pPr>
            <a:r>
              <a:rPr lang="en-US" dirty="0"/>
              <a:t>Randomly selects a subset of features for each split/tree</a:t>
            </a:r>
          </a:p>
          <a:p>
            <a:pPr lvl="1">
              <a:buFont typeface="Wingdings" panose="05000000000000000000" pitchFamily="2" charset="2"/>
              <a:buChar char="Ø"/>
            </a:pPr>
            <a:r>
              <a:rPr lang="en-US" dirty="0"/>
              <a:t>Decorrelates trees, resulting in reducing variance</a:t>
            </a:r>
          </a:p>
          <a:p>
            <a:pPr lvl="2">
              <a:buFont typeface="Wingdings" panose="05000000000000000000" pitchFamily="2" charset="2"/>
              <a:buChar char="Ø"/>
            </a:pPr>
            <a:r>
              <a:rPr lang="en-US" dirty="0"/>
              <a:t>Variance is the variability in the model predicting</a:t>
            </a:r>
          </a:p>
          <a:p>
            <a:pPr>
              <a:buFont typeface="Wingdings" panose="05000000000000000000" pitchFamily="2" charset="2"/>
              <a:buChar char="Ø"/>
            </a:pPr>
            <a:r>
              <a:rPr lang="en-US" dirty="0"/>
              <a:t>Random Forest Classifier Metrics</a:t>
            </a:r>
          </a:p>
          <a:p>
            <a:pPr lvl="1">
              <a:buFont typeface="Wingdings" panose="05000000000000000000" pitchFamily="2" charset="2"/>
              <a:buChar char="Ø"/>
            </a:pPr>
            <a:r>
              <a:rPr lang="en-US" dirty="0"/>
              <a:t>Accuracy</a:t>
            </a:r>
          </a:p>
          <a:p>
            <a:pPr lvl="2">
              <a:buFont typeface="Wingdings" panose="05000000000000000000" pitchFamily="2" charset="2"/>
              <a:buChar char="Ø"/>
            </a:pPr>
            <a:r>
              <a:rPr lang="en-US" dirty="0"/>
              <a:t>Number of True Positives plus True Negatives divided by All Cases</a:t>
            </a:r>
          </a:p>
          <a:p>
            <a:pPr lvl="1">
              <a:buFont typeface="Wingdings" panose="05000000000000000000" pitchFamily="2" charset="2"/>
              <a:buChar char="Ø"/>
            </a:pPr>
            <a:r>
              <a:rPr lang="en-US" dirty="0"/>
              <a:t>Recall</a:t>
            </a:r>
          </a:p>
          <a:p>
            <a:pPr lvl="2">
              <a:buFont typeface="Wingdings" panose="05000000000000000000" pitchFamily="2" charset="2"/>
              <a:buChar char="Ø"/>
            </a:pPr>
            <a:r>
              <a:rPr lang="en-US" dirty="0"/>
              <a:t>Number of True Positives divided by the sum of True Positives and False Negatives</a:t>
            </a:r>
          </a:p>
          <a:p>
            <a:pPr lvl="1">
              <a:buFont typeface="Wingdings" panose="05000000000000000000" pitchFamily="2" charset="2"/>
              <a:buChar char="Ø"/>
            </a:pPr>
            <a:r>
              <a:rPr lang="en-US" dirty="0"/>
              <a:t>Precision</a:t>
            </a:r>
          </a:p>
          <a:p>
            <a:pPr lvl="2">
              <a:buFont typeface="Wingdings" panose="05000000000000000000" pitchFamily="2" charset="2"/>
              <a:buChar char="Ø"/>
            </a:pPr>
            <a:r>
              <a:rPr lang="en-US" dirty="0"/>
              <a:t>Number of True Positives divided by the sum of True Positives and False Positives</a:t>
            </a:r>
          </a:p>
        </p:txBody>
      </p:sp>
      <p:sp>
        <p:nvSpPr>
          <p:cNvPr id="10" name="Rectangle 9">
            <a:extLst>
              <a:ext uri="{FF2B5EF4-FFF2-40B4-BE49-F238E27FC236}">
                <a16:creationId xmlns:a16="http://schemas.microsoft.com/office/drawing/2014/main" id="{717A211C-5863-4303-AC3D-AEBFDF6D6A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4150" y="-1"/>
            <a:ext cx="4050791"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70FA2369-10B3-4A99-93ED-036A92FD9C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Audio 3">
            <a:hlinkClick r:id="" action="ppaction://media"/>
            <a:extLst>
              <a:ext uri="{FF2B5EF4-FFF2-40B4-BE49-F238E27FC236}">
                <a16:creationId xmlns:a16="http://schemas.microsoft.com/office/drawing/2014/main" id="{50BEC09C-F289-45AE-A985-03E7186D6B7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7528467"/>
      </p:ext>
    </p:extLst>
  </p:cSld>
  <p:clrMapOvr>
    <a:masterClrMapping/>
  </p:clrMapOvr>
  <mc:AlternateContent xmlns:mc="http://schemas.openxmlformats.org/markup-compatibility/2006">
    <mc:Choice xmlns:p14="http://schemas.microsoft.com/office/powerpoint/2010/main" Requires="p14">
      <p:transition spd="slow" p14:dur="2000" advTm="42920"/>
    </mc:Choice>
    <mc:Fallback>
      <p:transition spd="slow" advTm="429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ECF0FC6-D57B-48B6-9036-F4FFD91A4B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97A1D2-C348-4C68-ACCA-D514BFF43E61}"/>
              </a:ext>
            </a:extLst>
          </p:cNvPr>
          <p:cNvSpPr>
            <a:spLocks noGrp="1"/>
          </p:cNvSpPr>
          <p:nvPr>
            <p:ph type="title"/>
          </p:nvPr>
        </p:nvSpPr>
        <p:spPr>
          <a:xfrm>
            <a:off x="990932" y="286603"/>
            <a:ext cx="6750987" cy="1450757"/>
          </a:xfrm>
        </p:spPr>
        <p:txBody>
          <a:bodyPr>
            <a:normAutofit/>
          </a:bodyPr>
          <a:lstStyle/>
          <a:p>
            <a:r>
              <a:rPr lang="en-US" dirty="0">
                <a:solidFill>
                  <a:schemeClr val="accent1"/>
                </a:solidFill>
              </a:rPr>
              <a:t>Production Model (cont.)</a:t>
            </a:r>
          </a:p>
        </p:txBody>
      </p:sp>
      <p:sp>
        <p:nvSpPr>
          <p:cNvPr id="3" name="Content Placeholder 2">
            <a:extLst>
              <a:ext uri="{FF2B5EF4-FFF2-40B4-BE49-F238E27FC236}">
                <a16:creationId xmlns:a16="http://schemas.microsoft.com/office/drawing/2014/main" id="{2D9B13F4-B192-4902-863A-F3CC9A73C0AF}"/>
              </a:ext>
            </a:extLst>
          </p:cNvPr>
          <p:cNvSpPr>
            <a:spLocks noGrp="1"/>
          </p:cNvSpPr>
          <p:nvPr>
            <p:ph idx="1"/>
          </p:nvPr>
        </p:nvSpPr>
        <p:spPr>
          <a:xfrm>
            <a:off x="1044204" y="2023962"/>
            <a:ext cx="6697715" cy="3845131"/>
          </a:xfrm>
        </p:spPr>
        <p:txBody>
          <a:bodyPr>
            <a:normAutofit/>
          </a:bodyPr>
          <a:lstStyle/>
          <a:p>
            <a:pPr>
              <a:buFont typeface="Wingdings" panose="05000000000000000000" pitchFamily="2" charset="2"/>
              <a:buChar char="Ø"/>
            </a:pPr>
            <a:r>
              <a:rPr lang="en-US" dirty="0"/>
              <a:t>Base/default model used initially</a:t>
            </a:r>
          </a:p>
          <a:p>
            <a:pPr lvl="1">
              <a:buFont typeface="Wingdings" panose="05000000000000000000" pitchFamily="2" charset="2"/>
              <a:buChar char="Ø"/>
            </a:pPr>
            <a:r>
              <a:rPr lang="en-US" dirty="0"/>
              <a:t>Scores (ability to predict water potability)</a:t>
            </a:r>
          </a:p>
          <a:p>
            <a:pPr lvl="2">
              <a:buFont typeface="Wingdings" panose="05000000000000000000" pitchFamily="2" charset="2"/>
              <a:buChar char="Ø"/>
            </a:pPr>
            <a:r>
              <a:rPr lang="en-US" dirty="0"/>
              <a:t>Accuracy: 67.6%</a:t>
            </a:r>
          </a:p>
          <a:p>
            <a:pPr lvl="2">
              <a:buFont typeface="Wingdings" panose="05000000000000000000" pitchFamily="2" charset="2"/>
              <a:buChar char="Ø"/>
            </a:pPr>
            <a:r>
              <a:rPr lang="en-US" dirty="0"/>
              <a:t>Recall: 67.6%</a:t>
            </a:r>
          </a:p>
          <a:p>
            <a:pPr lvl="2">
              <a:buFont typeface="Wingdings" panose="05000000000000000000" pitchFamily="2" charset="2"/>
              <a:buChar char="Ø"/>
            </a:pPr>
            <a:r>
              <a:rPr lang="en-US" dirty="0"/>
              <a:t>Precision: 66.6%</a:t>
            </a:r>
          </a:p>
          <a:p>
            <a:pPr>
              <a:buFont typeface="Wingdings" panose="05000000000000000000" pitchFamily="2" charset="2"/>
              <a:buChar char="Ø"/>
            </a:pPr>
            <a:r>
              <a:rPr lang="en-US" dirty="0"/>
              <a:t>Tuned model to use best parameters</a:t>
            </a:r>
          </a:p>
          <a:p>
            <a:pPr lvl="1">
              <a:buFont typeface="Wingdings" panose="05000000000000000000" pitchFamily="2" charset="2"/>
              <a:buChar char="Ø"/>
            </a:pPr>
            <a:r>
              <a:rPr lang="en-US" dirty="0"/>
              <a:t>Parameters</a:t>
            </a:r>
          </a:p>
          <a:p>
            <a:pPr lvl="2">
              <a:buFont typeface="Wingdings" panose="05000000000000000000" pitchFamily="2" charset="2"/>
              <a:buChar char="Ø"/>
            </a:pPr>
            <a:r>
              <a:rPr lang="en-US" dirty="0"/>
              <a:t>Variables and thresholds used to split each prediction during training</a:t>
            </a:r>
          </a:p>
          <a:p>
            <a:pPr lvl="1">
              <a:buFont typeface="Wingdings" panose="05000000000000000000" pitchFamily="2" charset="2"/>
              <a:buChar char="Ø"/>
            </a:pPr>
            <a:r>
              <a:rPr lang="en-US" dirty="0"/>
              <a:t>Accuracy: 68.3%</a:t>
            </a:r>
          </a:p>
          <a:p>
            <a:pPr lvl="1">
              <a:buFont typeface="Wingdings" panose="05000000000000000000" pitchFamily="2" charset="2"/>
              <a:buChar char="Ø"/>
            </a:pPr>
            <a:r>
              <a:rPr lang="en-US" dirty="0"/>
              <a:t>Recall: 68.3%</a:t>
            </a:r>
          </a:p>
          <a:p>
            <a:pPr lvl="1">
              <a:buFont typeface="Wingdings" panose="05000000000000000000" pitchFamily="2" charset="2"/>
              <a:buChar char="Ø"/>
            </a:pPr>
            <a:r>
              <a:rPr lang="en-US" dirty="0"/>
              <a:t>Precision: 67.7%</a:t>
            </a:r>
          </a:p>
        </p:txBody>
      </p:sp>
      <p:sp>
        <p:nvSpPr>
          <p:cNvPr id="10" name="Rectangle 9">
            <a:extLst>
              <a:ext uri="{FF2B5EF4-FFF2-40B4-BE49-F238E27FC236}">
                <a16:creationId xmlns:a16="http://schemas.microsoft.com/office/drawing/2014/main" id="{717A211C-5863-4303-AC3D-AEBFDF6D6A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4150" y="-1"/>
            <a:ext cx="4050791"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70FA2369-10B3-4A99-93ED-036A92FD9C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Audio 3">
            <a:hlinkClick r:id="" action="ppaction://media"/>
            <a:extLst>
              <a:ext uri="{FF2B5EF4-FFF2-40B4-BE49-F238E27FC236}">
                <a16:creationId xmlns:a16="http://schemas.microsoft.com/office/drawing/2014/main" id="{ACD3FE98-150A-437A-AD6B-FAC0CF1C056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75624191"/>
      </p:ext>
    </p:extLst>
  </p:cSld>
  <p:clrMapOvr>
    <a:masterClrMapping/>
  </p:clrMapOvr>
  <mc:AlternateContent xmlns:mc="http://schemas.openxmlformats.org/markup-compatibility/2006">
    <mc:Choice xmlns:p14="http://schemas.microsoft.com/office/powerpoint/2010/main" Requires="p14">
      <p:transition spd="slow" p14:dur="2000" advTm="44081"/>
    </mc:Choice>
    <mc:Fallback>
      <p:transition spd="slow" advTm="440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EA4FD-1DBE-402B-BF48-44F0B88443C1}"/>
              </a:ext>
            </a:extLst>
          </p:cNvPr>
          <p:cNvSpPr>
            <a:spLocks noGrp="1"/>
          </p:cNvSpPr>
          <p:nvPr>
            <p:ph type="title"/>
          </p:nvPr>
        </p:nvSpPr>
        <p:spPr/>
        <p:txBody>
          <a:bodyPr/>
          <a:lstStyle/>
          <a:p>
            <a:r>
              <a:rPr lang="en-US" dirty="0"/>
              <a:t>Final Recommendations</a:t>
            </a:r>
          </a:p>
        </p:txBody>
      </p:sp>
      <p:sp>
        <p:nvSpPr>
          <p:cNvPr id="3" name="Content Placeholder 2">
            <a:extLst>
              <a:ext uri="{FF2B5EF4-FFF2-40B4-BE49-F238E27FC236}">
                <a16:creationId xmlns:a16="http://schemas.microsoft.com/office/drawing/2014/main" id="{BAC41EF8-C38E-4C9C-8041-445567E54D08}"/>
              </a:ext>
            </a:extLst>
          </p:cNvPr>
          <p:cNvSpPr>
            <a:spLocks noGrp="1"/>
          </p:cNvSpPr>
          <p:nvPr>
            <p:ph idx="1"/>
          </p:nvPr>
        </p:nvSpPr>
        <p:spPr/>
        <p:txBody>
          <a:bodyPr/>
          <a:lstStyle/>
          <a:p>
            <a:pPr>
              <a:buFont typeface="Courier New" panose="02070309020205020404" pitchFamily="49" charset="0"/>
              <a:buChar char="o"/>
            </a:pPr>
            <a:r>
              <a:rPr lang="en-US" dirty="0"/>
              <a:t>It is suggested that features be split into two groups to be tested</a:t>
            </a:r>
          </a:p>
          <a:p>
            <a:pPr lvl="1">
              <a:buFont typeface="Courier New" panose="02070309020205020404" pitchFamily="49" charset="0"/>
              <a:buChar char="o"/>
            </a:pPr>
            <a:r>
              <a:rPr lang="en-US" dirty="0"/>
              <a:t>The two groups can be determined with feature likeness and/or feature weight</a:t>
            </a:r>
          </a:p>
          <a:p>
            <a:pPr lvl="2">
              <a:buFont typeface="Courier New" panose="02070309020205020404" pitchFamily="49" charset="0"/>
              <a:buChar char="o"/>
            </a:pPr>
            <a:r>
              <a:rPr lang="en-US" dirty="0"/>
              <a:t>Possible grouping of sulfate, conductivity, hardness, and solids</a:t>
            </a:r>
          </a:p>
          <a:p>
            <a:pPr>
              <a:buFont typeface="Courier New" panose="02070309020205020404" pitchFamily="49" charset="0"/>
              <a:buChar char="o"/>
            </a:pPr>
            <a:r>
              <a:rPr lang="en-US" dirty="0"/>
              <a:t>To further test water’s potability</a:t>
            </a:r>
          </a:p>
          <a:p>
            <a:pPr lvl="1">
              <a:buFont typeface="Courier New" panose="02070309020205020404" pitchFamily="49" charset="0"/>
              <a:buChar char="o"/>
            </a:pPr>
            <a:r>
              <a:rPr lang="en-US" dirty="0"/>
              <a:t>Create test environments for water to determine the base threshold for each feature in terms of potability</a:t>
            </a:r>
          </a:p>
          <a:p>
            <a:pPr>
              <a:buFont typeface="Courier New" panose="02070309020205020404" pitchFamily="49" charset="0"/>
              <a:buChar char="o"/>
            </a:pPr>
            <a:r>
              <a:rPr lang="en-US" dirty="0"/>
              <a:t>Apply a more advanced learning model</a:t>
            </a:r>
          </a:p>
          <a:p>
            <a:pPr lvl="1">
              <a:buFont typeface="Courier New" panose="02070309020205020404" pitchFamily="49" charset="0"/>
              <a:buChar char="o"/>
            </a:pPr>
            <a:r>
              <a:rPr lang="en-US" dirty="0"/>
              <a:t>It would be advantageous for a more advanced learning model to be applied</a:t>
            </a:r>
          </a:p>
          <a:p>
            <a:pPr lvl="2">
              <a:buFont typeface="Courier New" panose="02070309020205020404" pitchFamily="49" charset="0"/>
              <a:buChar char="o"/>
            </a:pPr>
            <a:r>
              <a:rPr lang="en-US" dirty="0"/>
              <a:t>This would possibly reduce variance and biases, allowing a stronger prediction</a:t>
            </a:r>
          </a:p>
        </p:txBody>
      </p:sp>
      <p:pic>
        <p:nvPicPr>
          <p:cNvPr id="4" name="Audio 3">
            <a:hlinkClick r:id="" action="ppaction://media"/>
            <a:extLst>
              <a:ext uri="{FF2B5EF4-FFF2-40B4-BE49-F238E27FC236}">
                <a16:creationId xmlns:a16="http://schemas.microsoft.com/office/drawing/2014/main" id="{F178CD41-C865-4E06-AF43-AF563D64F4A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123632827"/>
      </p:ext>
    </p:extLst>
  </p:cSld>
  <p:clrMapOvr>
    <a:masterClrMapping/>
  </p:clrMapOvr>
  <mc:AlternateContent xmlns:mc="http://schemas.openxmlformats.org/markup-compatibility/2006">
    <mc:Choice xmlns:p14="http://schemas.microsoft.com/office/powerpoint/2010/main" Requires="p14">
      <p:transition spd="slow" p14:dur="2000" advTm="55087"/>
    </mc:Choice>
    <mc:Fallback>
      <p:transition spd="slow" advTm="550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ppt/theme/themeOverride2.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1F006B4-A9E1-4F39-85C8-FB836F919348}">
  <ds:schemaRefs>
    <ds:schemaRef ds:uri="http://schemas.microsoft.com/sharepoint/v3/contenttype/forms"/>
  </ds:schemaRefs>
</ds:datastoreItem>
</file>

<file path=customXml/itemProps3.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{B3D06065-1630-4C39-BE0B-55ABEEBAA5BE}tf11437505_win32</Template>
  <TotalTime>2936</TotalTime>
  <Words>1076</Words>
  <Application>Microsoft Office PowerPoint</Application>
  <PresentationFormat>Widescreen</PresentationFormat>
  <Paragraphs>73</Paragraphs>
  <Slides>9</Slides>
  <Notes>7</Notes>
  <HiddenSlides>0</HiddenSlides>
  <MMClips>9</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Calibri</vt:lpstr>
      <vt:lpstr>Courier New</vt:lpstr>
      <vt:lpstr>Georgia Pro Cond Light</vt:lpstr>
      <vt:lpstr>Speak Pro</vt:lpstr>
      <vt:lpstr>Times New Roman</vt:lpstr>
      <vt:lpstr>Wingdings</vt:lpstr>
      <vt:lpstr>RetrospectVTI</vt:lpstr>
      <vt:lpstr>Water Potability</vt:lpstr>
      <vt:lpstr>Water Potability with Machine Learning </vt:lpstr>
      <vt:lpstr>Visualize Water Potability Features</vt:lpstr>
      <vt:lpstr>Correlation Heatmap</vt:lpstr>
      <vt:lpstr>Water Potability Pie Chart</vt:lpstr>
      <vt:lpstr>Bar Graph</vt:lpstr>
      <vt:lpstr>Production Model</vt:lpstr>
      <vt:lpstr>Production Model (cont.)</vt:lpstr>
      <vt:lpstr>Final Recommendations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Water Potability</dc:title>
  <dc:creator>Jacob Vaughn</dc:creator>
  <cp:lastModifiedBy>Jacob Vaughn</cp:lastModifiedBy>
  <cp:revision>1</cp:revision>
  <dcterms:created xsi:type="dcterms:W3CDTF">2022-04-02T00:13:25Z</dcterms:created>
  <dcterms:modified xsi:type="dcterms:W3CDTF">2022-04-13T14:30:46Z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